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7.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4.xml" ContentType="application/vnd.openxmlformats-officedocument.presentationml.tags+xml"/>
  <Override PartName="/ppt/tags/tag55.xml" ContentType="application/vnd.openxmlformats-officedocument.presentationml.tags+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6.xml" ContentType="application/vnd.openxmlformats-officedocument.presentationml.tags+xml"/>
  <Override PartName="/ppt/tags/tag57.xml" ContentType="application/vnd.openxmlformats-officedocument.presentationml.tags+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8.xml" ContentType="application/vnd.openxmlformats-officedocument.presentationml.tags+xml"/>
  <Override PartName="/ppt/tags/tag59.xml" ContentType="application/vnd.openxmlformats-officedocument.presentationml.tags+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60.xml" ContentType="application/vnd.openxmlformats-officedocument.presentationml.tags+xml"/>
  <Override PartName="/ppt/tags/tag61.xml" ContentType="application/vnd.openxmlformats-officedocument.presentationml.tags+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62.xml" ContentType="application/vnd.openxmlformats-officedocument.presentationml.tags+xml"/>
  <Override PartName="/ppt/tags/tag63.xml" ContentType="application/vnd.openxmlformats-officedocument.presentationml.tags+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64.xml" ContentType="application/vnd.openxmlformats-officedocument.presentationml.tags+xml"/>
  <Override PartName="/ppt/tags/tag65.xml" ContentType="application/vnd.openxmlformats-officedocument.presentationml.tags+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5.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26.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27.xml" ContentType="application/vnd.openxmlformats-officedocument.presentationml.notesSlide+xml"/>
  <Override PartName="/ppt/tags/tag73.xml" ContentType="application/vnd.openxmlformats-officedocument.presentationml.tags+xml"/>
  <Override PartName="/ppt/notesSlides/notesSlide28.xml" ContentType="application/vnd.openxmlformats-officedocument.presentationml.notesSlide+xml"/>
  <Override PartName="/ppt/tags/tag74.xml" ContentType="application/vnd.openxmlformats-officedocument.presentationml.tags+xml"/>
  <Override PartName="/ppt/notesSlides/notesSlide29.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30.xml" ContentType="application/vnd.openxmlformats-officedocument.presentationml.notesSlide+xml"/>
  <Override PartName="/ppt/tags/tag77.xml" ContentType="application/vnd.openxmlformats-officedocument.presentationml.tags+xml"/>
  <Override PartName="/ppt/notesSlides/notesSlide3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3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33.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34.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3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36.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37.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38.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39.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40.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41.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42.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43.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44.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45.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46.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4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20.xml" ContentType="application/vnd.openxmlformats-officedocument.presentationml.tags+xml"/>
  <Override PartName="/ppt/tags/tag121.xml" ContentType="application/vnd.openxmlformats-officedocument.presentationml.tags+xml"/>
  <Override PartName="/ppt/notesSlides/notesSlide48.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49.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50.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51.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52.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53.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54.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notesSlides/notesSlide55.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notesSlides/notesSlide56.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notesSlides/notesSlide57.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notesSlides/notesSlide58.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59.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notesSlides/notesSlide60.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notesSlides/notesSlide61.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62.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63.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64.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65.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66.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67.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68.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69.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70.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71.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72.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notesSlides/notesSlide7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92.xml" ContentType="application/vnd.openxmlformats-officedocument.presentationml.tags+xml"/>
  <Override PartName="/ppt/tags/tag193.xml" ContentType="application/vnd.openxmlformats-officedocument.presentationml.tags+xml"/>
  <Override PartName="/ppt/notesSlides/notesSlide74.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75.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notesSlides/notesSlide76.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notesSlides/notesSlide77.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notesSlides/notesSlide78.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79.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notesSlides/notesSlide80.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notesSlides/notesSlide81.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notesSlides/notesSlide82.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notesSlides/notesSlide83.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notesSlides/notesSlide84.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notesSlides/notesSlide8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86.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87.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88.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89.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90.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91.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92.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93.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94.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notesSlides/notesSlide95.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96.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97.xml" ContentType="application/vnd.openxmlformats-officedocument.presentationml.notesSlide+xml"/>
  <Override PartName="/ppt/tags/tag2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03"/>
  </p:notesMasterIdLst>
  <p:sldIdLst>
    <p:sldId id="266" r:id="rId6"/>
    <p:sldId id="353" r:id="rId7"/>
    <p:sldId id="267" r:id="rId8"/>
    <p:sldId id="268" r:id="rId9"/>
    <p:sldId id="269" r:id="rId10"/>
    <p:sldId id="270" r:id="rId11"/>
    <p:sldId id="271" r:id="rId12"/>
    <p:sldId id="273" r:id="rId13"/>
    <p:sldId id="274" r:id="rId14"/>
    <p:sldId id="275" r:id="rId15"/>
    <p:sldId id="276" r:id="rId16"/>
    <p:sldId id="369" r:id="rId17"/>
    <p:sldId id="277" r:id="rId18"/>
    <p:sldId id="278" r:id="rId19"/>
    <p:sldId id="279" r:id="rId20"/>
    <p:sldId id="280" r:id="rId21"/>
    <p:sldId id="281" r:id="rId22"/>
    <p:sldId id="282" r:id="rId23"/>
    <p:sldId id="283" r:id="rId24"/>
    <p:sldId id="284" r:id="rId25"/>
    <p:sldId id="285" r:id="rId26"/>
    <p:sldId id="371" r:id="rId27"/>
    <p:sldId id="286" r:id="rId28"/>
    <p:sldId id="287" r:id="rId29"/>
    <p:sldId id="288" r:id="rId30"/>
    <p:sldId id="354" r:id="rId31"/>
    <p:sldId id="346" r:id="rId32"/>
    <p:sldId id="349" r:id="rId33"/>
    <p:sldId id="372" r:id="rId34"/>
    <p:sldId id="350" r:id="rId35"/>
    <p:sldId id="351" r:id="rId36"/>
    <p:sldId id="370" r:id="rId37"/>
    <p:sldId id="359" r:id="rId38"/>
    <p:sldId id="330" r:id="rId39"/>
    <p:sldId id="331" r:id="rId40"/>
    <p:sldId id="332" r:id="rId41"/>
    <p:sldId id="333" r:id="rId42"/>
    <p:sldId id="334" r:id="rId43"/>
    <p:sldId id="338" r:id="rId44"/>
    <p:sldId id="339" r:id="rId45"/>
    <p:sldId id="360" r:id="rId46"/>
    <p:sldId id="335" r:id="rId47"/>
    <p:sldId id="336" r:id="rId48"/>
    <p:sldId id="337" r:id="rId49"/>
    <p:sldId id="355" r:id="rId50"/>
    <p:sldId id="290" r:id="rId51"/>
    <p:sldId id="291" r:id="rId52"/>
    <p:sldId id="292" r:id="rId53"/>
    <p:sldId id="293" r:id="rId54"/>
    <p:sldId id="294" r:id="rId55"/>
    <p:sldId id="295" r:id="rId56"/>
    <p:sldId id="296" r:id="rId57"/>
    <p:sldId id="298" r:id="rId58"/>
    <p:sldId id="362" r:id="rId59"/>
    <p:sldId id="297" r:id="rId60"/>
    <p:sldId id="364" r:id="rId61"/>
    <p:sldId id="365" r:id="rId62"/>
    <p:sldId id="299" r:id="rId63"/>
    <p:sldId id="300" r:id="rId64"/>
    <p:sldId id="301" r:id="rId65"/>
    <p:sldId id="356" r:id="rId66"/>
    <p:sldId id="302" r:id="rId67"/>
    <p:sldId id="303" r:id="rId68"/>
    <p:sldId id="304" r:id="rId69"/>
    <p:sldId id="305" r:id="rId70"/>
    <p:sldId id="306" r:id="rId71"/>
    <p:sldId id="307" r:id="rId72"/>
    <p:sldId id="308" r:id="rId73"/>
    <p:sldId id="309" r:id="rId74"/>
    <p:sldId id="310" r:id="rId75"/>
    <p:sldId id="366" r:id="rId76"/>
    <p:sldId id="367" r:id="rId77"/>
    <p:sldId id="344" r:id="rId78"/>
    <p:sldId id="357" r:id="rId79"/>
    <p:sldId id="311" r:id="rId80"/>
    <p:sldId id="313" r:id="rId81"/>
    <p:sldId id="368" r:id="rId82"/>
    <p:sldId id="314" r:id="rId83"/>
    <p:sldId id="315" r:id="rId84"/>
    <p:sldId id="316" r:id="rId85"/>
    <p:sldId id="317" r:id="rId86"/>
    <p:sldId id="352" r:id="rId87"/>
    <p:sldId id="318" r:id="rId88"/>
    <p:sldId id="358" r:id="rId89"/>
    <p:sldId id="343" r:id="rId90"/>
    <p:sldId id="319" r:id="rId91"/>
    <p:sldId id="320" r:id="rId92"/>
    <p:sldId id="321" r:id="rId93"/>
    <p:sldId id="322" r:id="rId94"/>
    <p:sldId id="323" r:id="rId95"/>
    <p:sldId id="324" r:id="rId96"/>
    <p:sldId id="325" r:id="rId97"/>
    <p:sldId id="326" r:id="rId98"/>
    <p:sldId id="327" r:id="rId99"/>
    <p:sldId id="361" r:id="rId100"/>
    <p:sldId id="340" r:id="rId101"/>
    <p:sldId id="341" r:id="rId102"/>
  </p:sldIdLst>
  <p:sldSz cx="9144000" cy="6858000" type="screen4x3"/>
  <p:notesSz cx="6858000" cy="9144000"/>
  <p:custDataLst>
    <p:tags r:id="rId10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showScrollbar="0"/>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6D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68206" autoAdjust="0"/>
  </p:normalViewPr>
  <p:slideViewPr>
    <p:cSldViewPr>
      <p:cViewPr varScale="1">
        <p:scale>
          <a:sx n="60" d="100"/>
          <a:sy n="60" d="100"/>
        </p:scale>
        <p:origin x="-1194" y="-90"/>
      </p:cViewPr>
      <p:guideLst>
        <p:guide orient="horz" pos="2160"/>
        <p:guide pos="2880"/>
      </p:guideLst>
    </p:cSldViewPr>
  </p:slideViewPr>
  <p:outlineViewPr>
    <p:cViewPr>
      <p:scale>
        <a:sx n="33" d="100"/>
        <a:sy n="33" d="100"/>
      </p:scale>
      <p:origin x="0" y="13469"/>
    </p:cViewPr>
  </p:outlineViewPr>
  <p:notesTextViewPr>
    <p:cViewPr>
      <p:scale>
        <a:sx n="100" d="100"/>
        <a:sy n="100" d="100"/>
      </p:scale>
      <p:origin x="0" y="0"/>
    </p:cViewPr>
  </p:notesTextViewPr>
  <p:sorterViewPr>
    <p:cViewPr>
      <p:scale>
        <a:sx n="66" d="100"/>
        <a:sy n="66" d="100"/>
      </p:scale>
      <p:origin x="0" y="6162"/>
    </p:cViewPr>
  </p:sorterViewPr>
  <p:notesViewPr>
    <p:cSldViewPr>
      <p:cViewPr>
        <p:scale>
          <a:sx n="50" d="100"/>
          <a:sy n="50" d="100"/>
        </p:scale>
        <p:origin x="-3588" y="-5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theme" Target="theme/them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039F87-F38D-4ECE-89F6-4FDE4DE74489}" type="doc">
      <dgm:prSet loTypeId="urn:microsoft.com/office/officeart/2005/8/layout/target2" loCatId="relationship" qsTypeId="urn:microsoft.com/office/officeart/2005/8/quickstyle/simple1" qsCatId="simple" csTypeId="urn:microsoft.com/office/officeart/2005/8/colors/accent1_3" csCatId="accent1" phldr="1"/>
      <dgm:spPr/>
      <dgm:t>
        <a:bodyPr/>
        <a:lstStyle/>
        <a:p>
          <a:endParaRPr lang="en-US"/>
        </a:p>
      </dgm:t>
    </dgm:pt>
    <dgm:pt modelId="{85FFBF38-5DEE-4A40-A2F0-9BCB41658C7F}">
      <dgm:prSet phldrT="[Text]" custT="1"/>
      <dgm:spPr>
        <a:solidFill>
          <a:schemeClr val="lt1">
            <a:hueOff val="0"/>
            <a:satOff val="0"/>
            <a:lumOff val="0"/>
          </a:schemeClr>
        </a:solidFill>
      </dgm:spPr>
      <dgm:t>
        <a:bodyPr/>
        <a:lstStyle/>
        <a:p>
          <a:pPr algn="l">
            <a:spcAft>
              <a:spcPts val="0"/>
            </a:spcAft>
          </a:pPr>
          <a:r>
            <a:rPr lang="en-US" sz="1000" b="1" i="0" dirty="0" smtClean="0">
              <a:solidFill>
                <a:srgbClr val="32363A"/>
              </a:solidFill>
              <a:latin typeface="Franklin Gothic Medium"/>
              <a:cs typeface="Franklin Gothic Medium"/>
            </a:rPr>
            <a:t>Embedded</a:t>
          </a:r>
          <a:r>
            <a:rPr lang="en-US" sz="1000" b="1" i="0" dirty="0" smtClean="0">
              <a:solidFill>
                <a:srgbClr val="32363A"/>
              </a:solidFill>
              <a:latin typeface="Franklin Gothic Book"/>
            </a:rPr>
            <a:t/>
          </a:r>
          <a:br>
            <a:rPr lang="en-US" sz="1000" b="1" i="0" dirty="0" smtClean="0">
              <a:solidFill>
                <a:srgbClr val="32363A"/>
              </a:solidFill>
              <a:latin typeface="Franklin Gothic Book"/>
            </a:rPr>
          </a:br>
          <a:r>
            <a:rPr lang="en-US" sz="1000" b="0" i="0" dirty="0" smtClean="0">
              <a:solidFill>
                <a:srgbClr val="32363A"/>
              </a:solidFill>
              <a:latin typeface="Franklin Gothic Book"/>
            </a:rPr>
            <a:t>Breaks, Calculator, Digital Notepad, English Dictionary, English Glossary, Expandable Passages, Global Notes, Highlighter, </a:t>
          </a:r>
        </a:p>
        <a:p>
          <a:pPr algn="l">
            <a:spcAft>
              <a:spcPts val="0"/>
            </a:spcAft>
          </a:pPr>
          <a:r>
            <a:rPr lang="en-US" sz="1000" b="0" i="0" dirty="0" smtClean="0">
              <a:solidFill>
                <a:srgbClr val="32363A"/>
              </a:solidFill>
              <a:latin typeface="Franklin Gothic Book"/>
            </a:rPr>
            <a:t>Keyboard Navigation, Mark for Review, </a:t>
          </a:r>
        </a:p>
        <a:p>
          <a:pPr algn="l">
            <a:spcAft>
              <a:spcPts val="0"/>
            </a:spcAft>
          </a:pPr>
          <a:r>
            <a:rPr lang="en-US" sz="1000" b="0" i="0" dirty="0" smtClean="0">
              <a:solidFill>
                <a:srgbClr val="32363A"/>
              </a:solidFill>
              <a:latin typeface="Franklin Gothic Book"/>
            </a:rPr>
            <a:t>Math Tools, </a:t>
          </a:r>
        </a:p>
        <a:p>
          <a:pPr algn="l">
            <a:spcAft>
              <a:spcPts val="0"/>
            </a:spcAft>
          </a:pPr>
          <a:r>
            <a:rPr lang="en-US" sz="1000" b="0" i="0" dirty="0" smtClean="0">
              <a:solidFill>
                <a:srgbClr val="32363A"/>
              </a:solidFill>
              <a:latin typeface="Franklin Gothic Book"/>
            </a:rPr>
            <a:t>Spell Check, Strikethrough, </a:t>
          </a:r>
        </a:p>
        <a:p>
          <a:pPr algn="l">
            <a:spcAft>
              <a:spcPts val="0"/>
            </a:spcAft>
          </a:pPr>
          <a:r>
            <a:rPr lang="en-US" sz="1000" b="0" i="0" dirty="0" smtClean="0">
              <a:solidFill>
                <a:srgbClr val="32363A"/>
              </a:solidFill>
              <a:latin typeface="Franklin Gothic Book"/>
            </a:rPr>
            <a:t>Writing Tools, Zoom</a:t>
          </a:r>
          <a:endParaRPr lang="en-US" sz="1000" b="0" i="0" dirty="0">
            <a:solidFill>
              <a:srgbClr val="32363A"/>
            </a:solidFill>
            <a:latin typeface="Franklin Gothic Book"/>
          </a:endParaRPr>
        </a:p>
      </dgm:t>
    </dgm:pt>
    <dgm:pt modelId="{31616649-B8F5-3042-BDC9-D9C95995DC04}" type="parTrans" cxnId="{102173F0-C006-354F-8EB1-F007FDDF3EEB}">
      <dgm:prSet/>
      <dgm:spPr/>
      <dgm:t>
        <a:bodyPr/>
        <a:lstStyle/>
        <a:p>
          <a:endParaRPr lang="en-US"/>
        </a:p>
      </dgm:t>
    </dgm:pt>
    <dgm:pt modelId="{266218C1-1758-B246-A4D3-8A8AFD4F959E}" type="sibTrans" cxnId="{102173F0-C006-354F-8EB1-F007FDDF3EEB}">
      <dgm:prSet/>
      <dgm:spPr/>
      <dgm:t>
        <a:bodyPr/>
        <a:lstStyle/>
        <a:p>
          <a:endParaRPr lang="en-US"/>
        </a:p>
      </dgm:t>
    </dgm:pt>
    <dgm:pt modelId="{5427DAA8-A5AF-4C47-9246-F50DAD7B2CB6}">
      <dgm:prSet phldrT="[Text]" custT="1"/>
      <dgm:spPr>
        <a:solidFill>
          <a:schemeClr val="lt1">
            <a:hueOff val="0"/>
            <a:satOff val="0"/>
            <a:lumOff val="0"/>
          </a:schemeClr>
        </a:solidFill>
      </dgm:spPr>
      <dgm:t>
        <a:bodyPr/>
        <a:lstStyle/>
        <a:p>
          <a:pPr algn="l">
            <a:spcAft>
              <a:spcPts val="0"/>
            </a:spcAft>
          </a:pPr>
          <a:r>
            <a:rPr lang="en-US" sz="1000" b="1" i="0" dirty="0" smtClean="0">
              <a:solidFill>
                <a:srgbClr val="32363A"/>
              </a:solidFill>
              <a:latin typeface="Franklin Gothic Medium"/>
              <a:cs typeface="Franklin Gothic Medium"/>
            </a:rPr>
            <a:t>Non-embedded</a:t>
          </a:r>
          <a:br>
            <a:rPr lang="en-US" sz="1000" b="1" i="0" dirty="0" smtClean="0">
              <a:solidFill>
                <a:srgbClr val="32363A"/>
              </a:solidFill>
              <a:latin typeface="Franklin Gothic Medium"/>
              <a:cs typeface="Franklin Gothic Medium"/>
            </a:rPr>
          </a:br>
          <a:r>
            <a:rPr lang="en-US" sz="1000" b="0" i="0" dirty="0" smtClean="0">
              <a:solidFill>
                <a:srgbClr val="32363A"/>
              </a:solidFill>
              <a:latin typeface="Franklin Gothic Book"/>
              <a:ea typeface="+mn-ea"/>
              <a:cs typeface="Arial" pitchFamily="34" charset="0"/>
            </a:rPr>
            <a:t>Breaks, </a:t>
          </a:r>
        </a:p>
        <a:p>
          <a:pPr algn="l">
            <a:spcAft>
              <a:spcPts val="0"/>
            </a:spcAft>
          </a:pPr>
          <a:r>
            <a:rPr lang="en-US" sz="1000" b="0" i="0" dirty="0" smtClean="0">
              <a:solidFill>
                <a:srgbClr val="32363A"/>
              </a:solidFill>
              <a:latin typeface="Franklin Gothic Book"/>
              <a:ea typeface="+mn-ea"/>
              <a:cs typeface="Arial" pitchFamily="34" charset="0"/>
            </a:rPr>
            <a:t>English Dictionary, Scratch Paper, Thesaurus</a:t>
          </a:r>
          <a:endParaRPr lang="en-US" sz="1000" b="0" i="0" dirty="0">
            <a:solidFill>
              <a:srgbClr val="32363A"/>
            </a:solidFill>
            <a:latin typeface="Franklin Gothic Book"/>
          </a:endParaRPr>
        </a:p>
      </dgm:t>
    </dgm:pt>
    <dgm:pt modelId="{8C5B8526-F8F9-0941-8BDB-FD3BC965F30F}" type="parTrans" cxnId="{9139100A-35E4-7F4E-B508-622043AB958D}">
      <dgm:prSet/>
      <dgm:spPr/>
      <dgm:t>
        <a:bodyPr/>
        <a:lstStyle/>
        <a:p>
          <a:endParaRPr lang="en-US"/>
        </a:p>
      </dgm:t>
    </dgm:pt>
    <dgm:pt modelId="{67920EAA-7CBE-7646-8EB3-EA762CF70CF5}" type="sibTrans" cxnId="{9139100A-35E4-7F4E-B508-622043AB958D}">
      <dgm:prSet/>
      <dgm:spPr/>
      <dgm:t>
        <a:bodyPr/>
        <a:lstStyle/>
        <a:p>
          <a:endParaRPr lang="en-US"/>
        </a:p>
      </dgm:t>
    </dgm:pt>
    <dgm:pt modelId="{2168E70F-1B0D-4A49-B4DD-B2DA389D81F5}">
      <dgm:prSet phldrT="[Text]"/>
      <dgm:spPr>
        <a:noFill/>
        <a:ln>
          <a:noFill/>
        </a:ln>
      </dgm:spPr>
      <dgm:t>
        <a:bodyPr/>
        <a:lstStyle/>
        <a:p>
          <a:endParaRPr lang="en-US" b="0" dirty="0">
            <a:latin typeface="Franklin Gothic Book" panose="020B0503020102020204" pitchFamily="34" charset="0"/>
          </a:endParaRPr>
        </a:p>
      </dgm:t>
    </dgm:pt>
    <dgm:pt modelId="{9E58EE1A-A084-0948-BFE1-1876D7AB828D}" type="parTrans" cxnId="{8523C1CF-CBF8-9544-98CA-A2A3CDC9E094}">
      <dgm:prSet/>
      <dgm:spPr/>
      <dgm:t>
        <a:bodyPr/>
        <a:lstStyle/>
        <a:p>
          <a:endParaRPr lang="en-US"/>
        </a:p>
      </dgm:t>
    </dgm:pt>
    <dgm:pt modelId="{F5C3083E-2191-684F-BF2C-876090C2C0FD}" type="sibTrans" cxnId="{8523C1CF-CBF8-9544-98CA-A2A3CDC9E094}">
      <dgm:prSet/>
      <dgm:spPr/>
      <dgm:t>
        <a:bodyPr/>
        <a:lstStyle/>
        <a:p>
          <a:endParaRPr lang="en-US"/>
        </a:p>
      </dgm:t>
    </dgm:pt>
    <dgm:pt modelId="{57CE82D0-680E-BC43-A2B1-067516E9A636}">
      <dgm:prSet phldrT="[Text]"/>
      <dgm:spPr>
        <a:noFill/>
        <a:ln>
          <a:noFill/>
        </a:ln>
      </dgm:spPr>
      <dgm:t>
        <a:bodyPr/>
        <a:lstStyle/>
        <a:p>
          <a:endParaRPr lang="en-US" dirty="0">
            <a:latin typeface="Franklin Gothic Book" panose="020B0503020102020204" pitchFamily="34" charset="0"/>
          </a:endParaRPr>
        </a:p>
      </dgm:t>
    </dgm:pt>
    <dgm:pt modelId="{A0ADC2A4-CD81-374C-97DD-2FD5E1057A0A}" type="parTrans" cxnId="{64661AA3-0B8A-0742-B206-70B70B10AEFA}">
      <dgm:prSet/>
      <dgm:spPr/>
      <dgm:t>
        <a:bodyPr/>
        <a:lstStyle/>
        <a:p>
          <a:endParaRPr lang="en-US"/>
        </a:p>
      </dgm:t>
    </dgm:pt>
    <dgm:pt modelId="{71358A55-62E8-5C49-8339-CDC872E288B6}" type="sibTrans" cxnId="{64661AA3-0B8A-0742-B206-70B70B10AEFA}">
      <dgm:prSet/>
      <dgm:spPr/>
      <dgm:t>
        <a:bodyPr/>
        <a:lstStyle/>
        <a:p>
          <a:endParaRPr lang="en-US"/>
        </a:p>
      </dgm:t>
    </dgm:pt>
    <dgm:pt modelId="{04FADDF2-843A-BD4D-82FF-18D8AA67BA48}">
      <dgm:prSet phldrT="[Text]" custT="1"/>
      <dgm:spPr>
        <a:noFill/>
        <a:ln>
          <a:noFill/>
        </a:ln>
      </dgm:spPr>
      <dgm:t>
        <a:bodyPr/>
        <a:lstStyle/>
        <a:p>
          <a:pPr algn="l">
            <a:spcAft>
              <a:spcPts val="0"/>
            </a:spcAft>
          </a:pPr>
          <a:endParaRPr lang="en-US" sz="900" b="0" i="0" dirty="0" smtClean="0">
            <a:solidFill>
              <a:srgbClr val="32363A"/>
            </a:solidFill>
            <a:latin typeface="Franklin Gothic Book"/>
          </a:endParaRPr>
        </a:p>
        <a:p>
          <a:pPr algn="l">
            <a:spcAft>
              <a:spcPts val="0"/>
            </a:spcAft>
          </a:pPr>
          <a:endParaRPr lang="en-US" sz="900" b="0" i="0" dirty="0">
            <a:solidFill>
              <a:srgbClr val="32363A"/>
            </a:solidFill>
            <a:latin typeface="Franklin Gothic Book"/>
          </a:endParaRPr>
        </a:p>
      </dgm:t>
    </dgm:pt>
    <dgm:pt modelId="{A52F41A1-52A8-1A43-8B79-25F81FC968A6}" type="parTrans" cxnId="{51F376B3-FE95-4445-BEFF-96E32263835E}">
      <dgm:prSet/>
      <dgm:spPr/>
      <dgm:t>
        <a:bodyPr/>
        <a:lstStyle/>
        <a:p>
          <a:endParaRPr lang="en-US"/>
        </a:p>
      </dgm:t>
    </dgm:pt>
    <dgm:pt modelId="{712A0F5C-530B-EB4A-A530-7977A2704B81}" type="sibTrans" cxnId="{51F376B3-FE95-4445-BEFF-96E32263835E}">
      <dgm:prSet/>
      <dgm:spPr/>
      <dgm:t>
        <a:bodyPr/>
        <a:lstStyle/>
        <a:p>
          <a:endParaRPr lang="en-US"/>
        </a:p>
      </dgm:t>
    </dgm:pt>
    <dgm:pt modelId="{A53EEF39-C4E1-5047-8050-5B0B184588EC}">
      <dgm:prSet phldrT="[Text]" custT="1"/>
      <dgm:spPr>
        <a:noFill/>
        <a:ln>
          <a:noFill/>
        </a:ln>
      </dgm:spPr>
      <dgm:t>
        <a:bodyPr/>
        <a:lstStyle/>
        <a:p>
          <a:pPr algn="l">
            <a:spcAft>
              <a:spcPts val="0"/>
            </a:spcAft>
          </a:pPr>
          <a:endParaRPr lang="en-US" sz="300" b="0" i="0" dirty="0">
            <a:solidFill>
              <a:srgbClr val="32363A"/>
            </a:solidFill>
            <a:latin typeface="Franklin Gothic Book"/>
          </a:endParaRPr>
        </a:p>
      </dgm:t>
    </dgm:pt>
    <dgm:pt modelId="{3597F5A4-0048-004E-B1F1-BA5C616AC977}" type="parTrans" cxnId="{DBEE94CB-66A6-BF48-AD5F-4992D8D4C71F}">
      <dgm:prSet/>
      <dgm:spPr/>
      <dgm:t>
        <a:bodyPr/>
        <a:lstStyle/>
        <a:p>
          <a:endParaRPr lang="en-US"/>
        </a:p>
      </dgm:t>
    </dgm:pt>
    <dgm:pt modelId="{EAD87D17-7409-1E48-8649-B01D8B0D7F7B}" type="sibTrans" cxnId="{DBEE94CB-66A6-BF48-AD5F-4992D8D4C71F}">
      <dgm:prSet/>
      <dgm:spPr/>
      <dgm:t>
        <a:bodyPr/>
        <a:lstStyle/>
        <a:p>
          <a:endParaRPr lang="en-US"/>
        </a:p>
      </dgm:t>
    </dgm:pt>
    <dgm:pt modelId="{3907EC75-5769-344B-A3C1-04FCA2B543F1}">
      <dgm:prSet phldrT="[Text]" custT="1"/>
      <dgm:spPr>
        <a:solidFill>
          <a:srgbClr val="15A8D0"/>
        </a:solidFill>
        <a:ln>
          <a:noFill/>
        </a:ln>
      </dgm:spPr>
      <dgm:t>
        <a:bodyPr/>
        <a:lstStyle/>
        <a:p>
          <a:r>
            <a:rPr lang="en-US" sz="4400" dirty="0">
              <a:latin typeface="Franklin Gothic Book" panose="020B0503020102020204" pitchFamily="34" charset="0"/>
            </a:rPr>
            <a:t>Universal Tools</a:t>
          </a:r>
        </a:p>
      </dgm:t>
    </dgm:pt>
    <dgm:pt modelId="{7E3B1AF4-F198-CC49-877D-1862D3158BA4}" type="sibTrans" cxnId="{F22CCEF5-D457-2A4D-861F-2D0F99D4CE12}">
      <dgm:prSet/>
      <dgm:spPr/>
      <dgm:t>
        <a:bodyPr/>
        <a:lstStyle/>
        <a:p>
          <a:endParaRPr lang="en-US"/>
        </a:p>
      </dgm:t>
    </dgm:pt>
    <dgm:pt modelId="{5A307586-3E1B-164E-934A-11A0320A2335}" type="parTrans" cxnId="{F22CCEF5-D457-2A4D-861F-2D0F99D4CE12}">
      <dgm:prSet/>
      <dgm:spPr/>
      <dgm:t>
        <a:bodyPr/>
        <a:lstStyle/>
        <a:p>
          <a:endParaRPr lang="en-US"/>
        </a:p>
      </dgm:t>
    </dgm:pt>
    <dgm:pt modelId="{7C25B0D1-F170-4CA9-A60A-C11CF57217CB}" type="pres">
      <dgm:prSet presAssocID="{96039F87-F38D-4ECE-89F6-4FDE4DE74489}" presName="Name0" presStyleCnt="0">
        <dgm:presLayoutVars>
          <dgm:chMax val="3"/>
          <dgm:chPref val="1"/>
          <dgm:dir/>
          <dgm:animLvl val="lvl"/>
          <dgm:resizeHandles/>
        </dgm:presLayoutVars>
      </dgm:prSet>
      <dgm:spPr/>
      <dgm:t>
        <a:bodyPr/>
        <a:lstStyle/>
        <a:p>
          <a:endParaRPr lang="en-US"/>
        </a:p>
      </dgm:t>
    </dgm:pt>
    <dgm:pt modelId="{EE8F24DB-7AE2-44F5-87B1-F4044CB94583}" type="pres">
      <dgm:prSet presAssocID="{96039F87-F38D-4ECE-89F6-4FDE4DE74489}" presName="outerBox" presStyleCnt="0"/>
      <dgm:spPr/>
      <dgm:t>
        <a:bodyPr/>
        <a:lstStyle/>
        <a:p>
          <a:endParaRPr lang="en-US"/>
        </a:p>
      </dgm:t>
    </dgm:pt>
    <dgm:pt modelId="{01ACB0CA-37C6-417F-94BC-C509FBF24292}" type="pres">
      <dgm:prSet presAssocID="{96039F87-F38D-4ECE-89F6-4FDE4DE74489}" presName="outerBoxParent" presStyleLbl="node1" presStyleIdx="0" presStyleCnt="3" custLinFactNeighborX="-20181" custLinFactNeighborY="-13863"/>
      <dgm:spPr/>
      <dgm:t>
        <a:bodyPr/>
        <a:lstStyle/>
        <a:p>
          <a:endParaRPr lang="en-US"/>
        </a:p>
      </dgm:t>
    </dgm:pt>
    <dgm:pt modelId="{20A5B9AD-65D9-466F-A9FB-E547DB19AF77}" type="pres">
      <dgm:prSet presAssocID="{96039F87-F38D-4ECE-89F6-4FDE4DE74489}" presName="outerBoxChildren" presStyleCnt="0"/>
      <dgm:spPr/>
      <dgm:t>
        <a:bodyPr/>
        <a:lstStyle/>
        <a:p>
          <a:endParaRPr lang="en-US"/>
        </a:p>
      </dgm:t>
    </dgm:pt>
    <dgm:pt modelId="{D5EFB1E0-BC88-F74C-A0FA-EF842C636D77}" type="pres">
      <dgm:prSet presAssocID="{85FFBF38-5DEE-4A40-A2F0-9BCB41658C7F}" presName="oChild" presStyleLbl="fgAcc1" presStyleIdx="0" presStyleCnt="4" custScaleY="43934">
        <dgm:presLayoutVars>
          <dgm:bulletEnabled val="1"/>
        </dgm:presLayoutVars>
      </dgm:prSet>
      <dgm:spPr/>
      <dgm:t>
        <a:bodyPr/>
        <a:lstStyle/>
        <a:p>
          <a:endParaRPr lang="en-US"/>
        </a:p>
      </dgm:t>
    </dgm:pt>
    <dgm:pt modelId="{EDF758BD-DBF4-4E4D-8E96-6BE64E2157D7}" type="pres">
      <dgm:prSet presAssocID="{266218C1-1758-B246-A4D3-8A8AFD4F959E}" presName="outerSibTrans" presStyleCnt="0"/>
      <dgm:spPr/>
      <dgm:t>
        <a:bodyPr/>
        <a:lstStyle/>
        <a:p>
          <a:endParaRPr lang="en-US"/>
        </a:p>
      </dgm:t>
    </dgm:pt>
    <dgm:pt modelId="{FF64D126-9068-D848-A7B5-8B1C1B9BE54D}" type="pres">
      <dgm:prSet presAssocID="{5427DAA8-A5AF-4C47-9246-F50DAD7B2CB6}" presName="oChild" presStyleLbl="fgAcc1" presStyleIdx="1" presStyleCnt="4" custScaleY="23083">
        <dgm:presLayoutVars>
          <dgm:bulletEnabled val="1"/>
        </dgm:presLayoutVars>
      </dgm:prSet>
      <dgm:spPr/>
      <dgm:t>
        <a:bodyPr/>
        <a:lstStyle/>
        <a:p>
          <a:endParaRPr lang="en-US"/>
        </a:p>
      </dgm:t>
    </dgm:pt>
    <dgm:pt modelId="{B45A9338-58D0-42A6-B515-447CFF3FE7B8}" type="pres">
      <dgm:prSet presAssocID="{96039F87-F38D-4ECE-89F6-4FDE4DE74489}" presName="middleBox" presStyleCnt="0"/>
      <dgm:spPr/>
      <dgm:t>
        <a:bodyPr/>
        <a:lstStyle/>
        <a:p>
          <a:endParaRPr lang="en-US"/>
        </a:p>
      </dgm:t>
    </dgm:pt>
    <dgm:pt modelId="{A0BFF6AA-BFDE-472F-98FA-EF807BE66A9D}" type="pres">
      <dgm:prSet presAssocID="{96039F87-F38D-4ECE-89F6-4FDE4DE74489}" presName="middleBoxParent" presStyleLbl="node1" presStyleIdx="1" presStyleCnt="3"/>
      <dgm:spPr/>
      <dgm:t>
        <a:bodyPr/>
        <a:lstStyle/>
        <a:p>
          <a:endParaRPr lang="en-US"/>
        </a:p>
      </dgm:t>
    </dgm:pt>
    <dgm:pt modelId="{E144BD61-6259-4921-AE1D-F0C0420E7247}" type="pres">
      <dgm:prSet presAssocID="{96039F87-F38D-4ECE-89F6-4FDE4DE74489}" presName="middleBoxChildren" presStyleCnt="0"/>
      <dgm:spPr/>
      <dgm:t>
        <a:bodyPr/>
        <a:lstStyle/>
        <a:p>
          <a:endParaRPr lang="en-US"/>
        </a:p>
      </dgm:t>
    </dgm:pt>
    <dgm:pt modelId="{3F0E72AD-FC97-4081-AE8F-AD8B83B46E09}" type="pres">
      <dgm:prSet presAssocID="{96039F87-F38D-4ECE-89F6-4FDE4DE74489}" presName="centerBox" presStyleCnt="0"/>
      <dgm:spPr/>
      <dgm:t>
        <a:bodyPr/>
        <a:lstStyle/>
        <a:p>
          <a:endParaRPr lang="en-US"/>
        </a:p>
      </dgm:t>
    </dgm:pt>
    <dgm:pt modelId="{E6794B86-DCB7-4368-9C1A-A2FA473F0593}" type="pres">
      <dgm:prSet presAssocID="{96039F87-F38D-4ECE-89F6-4FDE4DE74489}" presName="centerBoxParent" presStyleLbl="node1" presStyleIdx="2" presStyleCnt="3"/>
      <dgm:spPr/>
      <dgm:t>
        <a:bodyPr/>
        <a:lstStyle/>
        <a:p>
          <a:endParaRPr lang="en-US"/>
        </a:p>
      </dgm:t>
    </dgm:pt>
    <dgm:pt modelId="{FAAC0EF3-FE5E-436A-9EB4-B7E7B6582B5A}" type="pres">
      <dgm:prSet presAssocID="{96039F87-F38D-4ECE-89F6-4FDE4DE74489}" presName="centerBoxChildren" presStyleCnt="0"/>
      <dgm:spPr/>
      <dgm:t>
        <a:bodyPr/>
        <a:lstStyle/>
        <a:p>
          <a:endParaRPr lang="en-US"/>
        </a:p>
      </dgm:t>
    </dgm:pt>
    <dgm:pt modelId="{373B44E9-BA34-5247-A13E-CCDE506274FB}" type="pres">
      <dgm:prSet presAssocID="{04FADDF2-843A-BD4D-82FF-18D8AA67BA48}" presName="cChild" presStyleLbl="fgAcc1" presStyleIdx="2" presStyleCnt="4">
        <dgm:presLayoutVars>
          <dgm:bulletEnabled val="1"/>
        </dgm:presLayoutVars>
      </dgm:prSet>
      <dgm:spPr/>
      <dgm:t>
        <a:bodyPr/>
        <a:lstStyle/>
        <a:p>
          <a:endParaRPr lang="en-US"/>
        </a:p>
      </dgm:t>
    </dgm:pt>
    <dgm:pt modelId="{287CDB99-A728-7B41-8231-CFAD23A58148}" type="pres">
      <dgm:prSet presAssocID="{712A0F5C-530B-EB4A-A530-7977A2704B81}" presName="centerSibTrans" presStyleCnt="0"/>
      <dgm:spPr/>
      <dgm:t>
        <a:bodyPr/>
        <a:lstStyle/>
        <a:p>
          <a:endParaRPr lang="en-US"/>
        </a:p>
      </dgm:t>
    </dgm:pt>
    <dgm:pt modelId="{4FAC4601-2221-154D-B01A-FF0BF3C4325C}" type="pres">
      <dgm:prSet presAssocID="{A53EEF39-C4E1-5047-8050-5B0B184588EC}" presName="cChild" presStyleLbl="fgAcc1" presStyleIdx="3" presStyleCnt="4">
        <dgm:presLayoutVars>
          <dgm:bulletEnabled val="1"/>
        </dgm:presLayoutVars>
      </dgm:prSet>
      <dgm:spPr/>
      <dgm:t>
        <a:bodyPr/>
        <a:lstStyle/>
        <a:p>
          <a:endParaRPr lang="en-US"/>
        </a:p>
      </dgm:t>
    </dgm:pt>
  </dgm:ptLst>
  <dgm:cxnLst>
    <dgm:cxn modelId="{94FE909C-3590-4354-9D8D-2A609F99DA90}" type="presOf" srcId="{2168E70F-1B0D-4A49-B4DD-B2DA389D81F5}" destId="{A0BFF6AA-BFDE-472F-98FA-EF807BE66A9D}" srcOrd="0" destOrd="0" presId="urn:microsoft.com/office/officeart/2005/8/layout/target2"/>
    <dgm:cxn modelId="{B334D7C6-002C-4731-AF3D-141930F4E0D8}" type="presOf" srcId="{96039F87-F38D-4ECE-89F6-4FDE4DE74489}" destId="{7C25B0D1-F170-4CA9-A60A-C11CF57217CB}" srcOrd="0" destOrd="0" presId="urn:microsoft.com/office/officeart/2005/8/layout/target2"/>
    <dgm:cxn modelId="{F22CCEF5-D457-2A4D-861F-2D0F99D4CE12}" srcId="{96039F87-F38D-4ECE-89F6-4FDE4DE74489}" destId="{3907EC75-5769-344B-A3C1-04FCA2B543F1}" srcOrd="0" destOrd="0" parTransId="{5A307586-3E1B-164E-934A-11A0320A2335}" sibTransId="{7E3B1AF4-F198-CC49-877D-1862D3158BA4}"/>
    <dgm:cxn modelId="{51F376B3-FE95-4445-BEFF-96E32263835E}" srcId="{57CE82D0-680E-BC43-A2B1-067516E9A636}" destId="{04FADDF2-843A-BD4D-82FF-18D8AA67BA48}" srcOrd="0" destOrd="0" parTransId="{A52F41A1-52A8-1A43-8B79-25F81FC968A6}" sibTransId="{712A0F5C-530B-EB4A-A530-7977A2704B81}"/>
    <dgm:cxn modelId="{DBEE94CB-66A6-BF48-AD5F-4992D8D4C71F}" srcId="{57CE82D0-680E-BC43-A2B1-067516E9A636}" destId="{A53EEF39-C4E1-5047-8050-5B0B184588EC}" srcOrd="1" destOrd="0" parTransId="{3597F5A4-0048-004E-B1F1-BA5C616AC977}" sibTransId="{EAD87D17-7409-1E48-8649-B01D8B0D7F7B}"/>
    <dgm:cxn modelId="{84445FD3-987D-4A45-8464-4D6C2F6EFEA3}" type="presOf" srcId="{85FFBF38-5DEE-4A40-A2F0-9BCB41658C7F}" destId="{D5EFB1E0-BC88-F74C-A0FA-EF842C636D77}" srcOrd="0" destOrd="0" presId="urn:microsoft.com/office/officeart/2005/8/layout/target2"/>
    <dgm:cxn modelId="{102173F0-C006-354F-8EB1-F007FDDF3EEB}" srcId="{3907EC75-5769-344B-A3C1-04FCA2B543F1}" destId="{85FFBF38-5DEE-4A40-A2F0-9BCB41658C7F}" srcOrd="0" destOrd="0" parTransId="{31616649-B8F5-3042-BDC9-D9C95995DC04}" sibTransId="{266218C1-1758-B246-A4D3-8A8AFD4F959E}"/>
    <dgm:cxn modelId="{8523C1CF-CBF8-9544-98CA-A2A3CDC9E094}" srcId="{96039F87-F38D-4ECE-89F6-4FDE4DE74489}" destId="{2168E70F-1B0D-4A49-B4DD-B2DA389D81F5}" srcOrd="1" destOrd="0" parTransId="{9E58EE1A-A084-0948-BFE1-1876D7AB828D}" sibTransId="{F5C3083E-2191-684F-BF2C-876090C2C0FD}"/>
    <dgm:cxn modelId="{146BF922-6DA7-422D-9F80-F5B0201F3A03}" type="presOf" srcId="{A53EEF39-C4E1-5047-8050-5B0B184588EC}" destId="{4FAC4601-2221-154D-B01A-FF0BF3C4325C}" srcOrd="0" destOrd="0" presId="urn:microsoft.com/office/officeart/2005/8/layout/target2"/>
    <dgm:cxn modelId="{64661AA3-0B8A-0742-B206-70B70B10AEFA}" srcId="{96039F87-F38D-4ECE-89F6-4FDE4DE74489}" destId="{57CE82D0-680E-BC43-A2B1-067516E9A636}" srcOrd="2" destOrd="0" parTransId="{A0ADC2A4-CD81-374C-97DD-2FD5E1057A0A}" sibTransId="{71358A55-62E8-5C49-8339-CDC872E288B6}"/>
    <dgm:cxn modelId="{E11B4456-7CB3-4EE6-A01A-2B8D68DE6EDC}" type="presOf" srcId="{04FADDF2-843A-BD4D-82FF-18D8AA67BA48}" destId="{373B44E9-BA34-5247-A13E-CCDE506274FB}" srcOrd="0" destOrd="0" presId="urn:microsoft.com/office/officeart/2005/8/layout/target2"/>
    <dgm:cxn modelId="{538989C5-E20A-4CAA-BE82-47906B745C73}" type="presOf" srcId="{5427DAA8-A5AF-4C47-9246-F50DAD7B2CB6}" destId="{FF64D126-9068-D848-A7B5-8B1C1B9BE54D}" srcOrd="0" destOrd="0" presId="urn:microsoft.com/office/officeart/2005/8/layout/target2"/>
    <dgm:cxn modelId="{A862732F-3422-48C9-A555-58C9DFBA1369}" type="presOf" srcId="{57CE82D0-680E-BC43-A2B1-067516E9A636}" destId="{E6794B86-DCB7-4368-9C1A-A2FA473F0593}" srcOrd="0" destOrd="0" presId="urn:microsoft.com/office/officeart/2005/8/layout/target2"/>
    <dgm:cxn modelId="{9139100A-35E4-7F4E-B508-622043AB958D}" srcId="{3907EC75-5769-344B-A3C1-04FCA2B543F1}" destId="{5427DAA8-A5AF-4C47-9246-F50DAD7B2CB6}" srcOrd="1" destOrd="0" parTransId="{8C5B8526-F8F9-0941-8BDB-FD3BC965F30F}" sibTransId="{67920EAA-7CBE-7646-8EB3-EA762CF70CF5}"/>
    <dgm:cxn modelId="{0D6A4299-6CD1-4809-B013-22213712D7A7}" type="presOf" srcId="{3907EC75-5769-344B-A3C1-04FCA2B543F1}" destId="{01ACB0CA-37C6-417F-94BC-C509FBF24292}" srcOrd="0" destOrd="0" presId="urn:microsoft.com/office/officeart/2005/8/layout/target2"/>
    <dgm:cxn modelId="{AB8FEC25-3589-4FAD-A7C9-FBE0F6DC4C13}" type="presParOf" srcId="{7C25B0D1-F170-4CA9-A60A-C11CF57217CB}" destId="{EE8F24DB-7AE2-44F5-87B1-F4044CB94583}" srcOrd="0" destOrd="0" presId="urn:microsoft.com/office/officeart/2005/8/layout/target2"/>
    <dgm:cxn modelId="{C8308A73-9E59-4A06-A020-3075C3A3DCED}" type="presParOf" srcId="{EE8F24DB-7AE2-44F5-87B1-F4044CB94583}" destId="{01ACB0CA-37C6-417F-94BC-C509FBF24292}" srcOrd="0" destOrd="0" presId="urn:microsoft.com/office/officeart/2005/8/layout/target2"/>
    <dgm:cxn modelId="{755C5814-C017-419D-AB6C-58F736ABB621}" type="presParOf" srcId="{EE8F24DB-7AE2-44F5-87B1-F4044CB94583}" destId="{20A5B9AD-65D9-466F-A9FB-E547DB19AF77}" srcOrd="1" destOrd="0" presId="urn:microsoft.com/office/officeart/2005/8/layout/target2"/>
    <dgm:cxn modelId="{357580C5-6C3A-4F9A-8710-AFD5ADE2D86E}" type="presParOf" srcId="{20A5B9AD-65D9-466F-A9FB-E547DB19AF77}" destId="{D5EFB1E0-BC88-F74C-A0FA-EF842C636D77}" srcOrd="0" destOrd="0" presId="urn:microsoft.com/office/officeart/2005/8/layout/target2"/>
    <dgm:cxn modelId="{09C1C079-D170-4201-8DB7-8C7CBE8316A1}" type="presParOf" srcId="{20A5B9AD-65D9-466F-A9FB-E547DB19AF77}" destId="{EDF758BD-DBF4-4E4D-8E96-6BE64E2157D7}" srcOrd="1" destOrd="0" presId="urn:microsoft.com/office/officeart/2005/8/layout/target2"/>
    <dgm:cxn modelId="{21BFD483-6739-46D5-A3D9-94105A897FE8}" type="presParOf" srcId="{20A5B9AD-65D9-466F-A9FB-E547DB19AF77}" destId="{FF64D126-9068-D848-A7B5-8B1C1B9BE54D}" srcOrd="2" destOrd="0" presId="urn:microsoft.com/office/officeart/2005/8/layout/target2"/>
    <dgm:cxn modelId="{DD12EE1C-7A14-4637-BBC3-338EFC69C7F4}" type="presParOf" srcId="{7C25B0D1-F170-4CA9-A60A-C11CF57217CB}" destId="{B45A9338-58D0-42A6-B515-447CFF3FE7B8}" srcOrd="1" destOrd="0" presId="urn:microsoft.com/office/officeart/2005/8/layout/target2"/>
    <dgm:cxn modelId="{577CD068-4E05-4DA6-809C-47C29B5169A3}" type="presParOf" srcId="{B45A9338-58D0-42A6-B515-447CFF3FE7B8}" destId="{A0BFF6AA-BFDE-472F-98FA-EF807BE66A9D}" srcOrd="0" destOrd="0" presId="urn:microsoft.com/office/officeart/2005/8/layout/target2"/>
    <dgm:cxn modelId="{C9D99FC0-9406-4558-AFF6-35340D5DEF24}" type="presParOf" srcId="{B45A9338-58D0-42A6-B515-447CFF3FE7B8}" destId="{E144BD61-6259-4921-AE1D-F0C0420E7247}" srcOrd="1" destOrd="0" presId="urn:microsoft.com/office/officeart/2005/8/layout/target2"/>
    <dgm:cxn modelId="{7C11BFE2-76CE-4523-AA02-456A58C81849}" type="presParOf" srcId="{7C25B0D1-F170-4CA9-A60A-C11CF57217CB}" destId="{3F0E72AD-FC97-4081-AE8F-AD8B83B46E09}" srcOrd="2" destOrd="0" presId="urn:microsoft.com/office/officeart/2005/8/layout/target2"/>
    <dgm:cxn modelId="{7B0800F8-D259-4437-BB30-109E80A0D4BE}" type="presParOf" srcId="{3F0E72AD-FC97-4081-AE8F-AD8B83B46E09}" destId="{E6794B86-DCB7-4368-9C1A-A2FA473F0593}" srcOrd="0" destOrd="0" presId="urn:microsoft.com/office/officeart/2005/8/layout/target2"/>
    <dgm:cxn modelId="{3F22D57D-8CF8-46D0-B5AE-9F3F20252B84}" type="presParOf" srcId="{3F0E72AD-FC97-4081-AE8F-AD8B83B46E09}" destId="{FAAC0EF3-FE5E-436A-9EB4-B7E7B6582B5A}" srcOrd="1" destOrd="0" presId="urn:microsoft.com/office/officeart/2005/8/layout/target2"/>
    <dgm:cxn modelId="{816D97AB-797C-441C-9C1F-2346EC262E17}" type="presParOf" srcId="{FAAC0EF3-FE5E-436A-9EB4-B7E7B6582B5A}" destId="{373B44E9-BA34-5247-A13E-CCDE506274FB}" srcOrd="0" destOrd="0" presId="urn:microsoft.com/office/officeart/2005/8/layout/target2"/>
    <dgm:cxn modelId="{85347E25-53E2-4E48-BC39-E83AD8AE9658}" type="presParOf" srcId="{FAAC0EF3-FE5E-436A-9EB4-B7E7B6582B5A}" destId="{287CDB99-A728-7B41-8231-CFAD23A58148}" srcOrd="1" destOrd="0" presId="urn:microsoft.com/office/officeart/2005/8/layout/target2"/>
    <dgm:cxn modelId="{587F0452-A07A-4629-A763-DAB2173EEE88}" type="presParOf" srcId="{FAAC0EF3-FE5E-436A-9EB4-B7E7B6582B5A}" destId="{4FAC4601-2221-154D-B01A-FF0BF3C4325C}" srcOrd="2" destOrd="0" presId="urn:microsoft.com/office/officeart/2005/8/layout/targe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039F87-F38D-4ECE-89F6-4FDE4DE74489}" type="doc">
      <dgm:prSet loTypeId="urn:microsoft.com/office/officeart/2005/8/layout/target2" loCatId="relationship" qsTypeId="urn:microsoft.com/office/officeart/2005/8/quickstyle/simple1" qsCatId="simple" csTypeId="urn:microsoft.com/office/officeart/2005/8/colors/accent1_3" csCatId="accent1" phldr="1"/>
      <dgm:spPr/>
      <dgm:t>
        <a:bodyPr/>
        <a:lstStyle/>
        <a:p>
          <a:endParaRPr lang="en-US"/>
        </a:p>
      </dgm:t>
    </dgm:pt>
    <dgm:pt modelId="{85FFBF38-5DEE-4A40-A2F0-9BCB41658C7F}">
      <dgm:prSet phldrT="[Text]" custT="1"/>
      <dgm:spPr>
        <a:solidFill>
          <a:schemeClr val="lt1">
            <a:hueOff val="0"/>
            <a:satOff val="0"/>
            <a:lumOff val="0"/>
          </a:schemeClr>
        </a:solidFill>
      </dgm:spPr>
      <dgm:t>
        <a:bodyPr/>
        <a:lstStyle/>
        <a:p>
          <a:pPr algn="l">
            <a:spcAft>
              <a:spcPts val="0"/>
            </a:spcAft>
          </a:pPr>
          <a:r>
            <a:rPr lang="en-US" sz="1000" b="1" i="0" dirty="0">
              <a:solidFill>
                <a:srgbClr val="32363A"/>
              </a:solidFill>
              <a:latin typeface="Franklin Gothic Medium"/>
              <a:cs typeface="Franklin Gothic Medium"/>
            </a:rPr>
            <a:t>Embedded</a:t>
          </a:r>
          <a:r>
            <a:rPr lang="en-US" sz="1000" b="1" i="0" dirty="0">
              <a:solidFill>
                <a:srgbClr val="32363A"/>
              </a:solidFill>
              <a:latin typeface="Franklin Gothic Book"/>
            </a:rPr>
            <a:t/>
          </a:r>
          <a:br>
            <a:rPr lang="en-US" sz="1000" b="1" i="0" dirty="0">
              <a:solidFill>
                <a:srgbClr val="32363A"/>
              </a:solidFill>
              <a:latin typeface="Franklin Gothic Book"/>
            </a:rPr>
          </a:br>
          <a:r>
            <a:rPr lang="en-US" sz="1000" b="0" i="0" dirty="0">
              <a:solidFill>
                <a:srgbClr val="32363A"/>
              </a:solidFill>
              <a:latin typeface="Franklin Gothic Book"/>
            </a:rPr>
            <a:t>Breaks, Calculator, Digital Notepad, English Dictionary, English Glossary, Expandable Passages, Global Notes, Highlighter, </a:t>
          </a:r>
        </a:p>
        <a:p>
          <a:pPr algn="l">
            <a:spcAft>
              <a:spcPts val="0"/>
            </a:spcAft>
          </a:pPr>
          <a:r>
            <a:rPr lang="en-US" sz="1000" b="0" i="0" dirty="0">
              <a:solidFill>
                <a:srgbClr val="32363A"/>
              </a:solidFill>
              <a:latin typeface="Franklin Gothic Book"/>
            </a:rPr>
            <a:t>Keyboard Navigation, Mark for Review, </a:t>
          </a:r>
        </a:p>
        <a:p>
          <a:pPr algn="l">
            <a:spcAft>
              <a:spcPts val="0"/>
            </a:spcAft>
          </a:pPr>
          <a:r>
            <a:rPr lang="en-US" sz="1000" b="0" i="0" dirty="0">
              <a:solidFill>
                <a:srgbClr val="32363A"/>
              </a:solidFill>
              <a:latin typeface="Franklin Gothic Book"/>
            </a:rPr>
            <a:t>Math Tools, </a:t>
          </a:r>
        </a:p>
        <a:p>
          <a:pPr algn="l">
            <a:spcAft>
              <a:spcPts val="0"/>
            </a:spcAft>
          </a:pPr>
          <a:r>
            <a:rPr lang="en-US" sz="1000" b="0" i="0" dirty="0">
              <a:solidFill>
                <a:srgbClr val="32363A"/>
              </a:solidFill>
              <a:latin typeface="Franklin Gothic Book"/>
            </a:rPr>
            <a:t>Spell Check, Strikethrough, </a:t>
          </a:r>
        </a:p>
        <a:p>
          <a:pPr algn="l">
            <a:spcAft>
              <a:spcPts val="0"/>
            </a:spcAft>
          </a:pPr>
          <a:r>
            <a:rPr lang="en-US" sz="1000" b="0" i="0" dirty="0">
              <a:solidFill>
                <a:srgbClr val="32363A"/>
              </a:solidFill>
              <a:latin typeface="Franklin Gothic Book"/>
            </a:rPr>
            <a:t>Writing Tools, Zoom</a:t>
          </a:r>
        </a:p>
      </dgm:t>
    </dgm:pt>
    <dgm:pt modelId="{31616649-B8F5-3042-BDC9-D9C95995DC04}" type="parTrans" cxnId="{102173F0-C006-354F-8EB1-F007FDDF3EEB}">
      <dgm:prSet/>
      <dgm:spPr/>
      <dgm:t>
        <a:bodyPr/>
        <a:lstStyle/>
        <a:p>
          <a:endParaRPr lang="en-US"/>
        </a:p>
      </dgm:t>
    </dgm:pt>
    <dgm:pt modelId="{266218C1-1758-B246-A4D3-8A8AFD4F959E}" type="sibTrans" cxnId="{102173F0-C006-354F-8EB1-F007FDDF3EEB}">
      <dgm:prSet/>
      <dgm:spPr/>
      <dgm:t>
        <a:bodyPr/>
        <a:lstStyle/>
        <a:p>
          <a:endParaRPr lang="en-US"/>
        </a:p>
      </dgm:t>
    </dgm:pt>
    <dgm:pt modelId="{5427DAA8-A5AF-4C47-9246-F50DAD7B2CB6}">
      <dgm:prSet phldrT="[Text]" custT="1"/>
      <dgm:spPr>
        <a:solidFill>
          <a:schemeClr val="lt1">
            <a:hueOff val="0"/>
            <a:satOff val="0"/>
            <a:lumOff val="0"/>
          </a:schemeClr>
        </a:solidFill>
      </dgm:spPr>
      <dgm:t>
        <a:bodyPr/>
        <a:lstStyle/>
        <a:p>
          <a:pPr algn="l">
            <a:spcAft>
              <a:spcPts val="0"/>
            </a:spcAft>
          </a:pPr>
          <a:r>
            <a:rPr lang="en-US" sz="1000" b="1" i="0" dirty="0">
              <a:solidFill>
                <a:srgbClr val="32363A"/>
              </a:solidFill>
              <a:latin typeface="Franklin Gothic Medium"/>
              <a:cs typeface="Franklin Gothic Medium"/>
            </a:rPr>
            <a:t>Non-embedded</a:t>
          </a:r>
          <a:br>
            <a:rPr lang="en-US" sz="1000" b="1" i="0" dirty="0">
              <a:solidFill>
                <a:srgbClr val="32363A"/>
              </a:solidFill>
              <a:latin typeface="Franklin Gothic Medium"/>
              <a:cs typeface="Franklin Gothic Medium"/>
            </a:rPr>
          </a:br>
          <a:r>
            <a:rPr lang="en-US" sz="1000" b="0" i="0" dirty="0">
              <a:solidFill>
                <a:srgbClr val="32363A"/>
              </a:solidFill>
              <a:latin typeface="Franklin Gothic Book"/>
              <a:ea typeface="+mn-ea"/>
              <a:cs typeface="Arial" pitchFamily="34" charset="0"/>
            </a:rPr>
            <a:t>Breaks, </a:t>
          </a:r>
        </a:p>
        <a:p>
          <a:pPr algn="l">
            <a:spcAft>
              <a:spcPts val="0"/>
            </a:spcAft>
          </a:pPr>
          <a:r>
            <a:rPr lang="en-US" sz="1000" b="0" i="0" dirty="0">
              <a:solidFill>
                <a:srgbClr val="32363A"/>
              </a:solidFill>
              <a:latin typeface="Franklin Gothic Book"/>
              <a:ea typeface="+mn-ea"/>
              <a:cs typeface="Arial" pitchFamily="34" charset="0"/>
            </a:rPr>
            <a:t>English Dictionary, Scratch Paper, Thesaurus</a:t>
          </a:r>
          <a:endParaRPr lang="en-US" sz="1000" b="0" i="0" dirty="0">
            <a:solidFill>
              <a:srgbClr val="32363A"/>
            </a:solidFill>
            <a:latin typeface="Franklin Gothic Book"/>
          </a:endParaRPr>
        </a:p>
      </dgm:t>
    </dgm:pt>
    <dgm:pt modelId="{8C5B8526-F8F9-0941-8BDB-FD3BC965F30F}" type="parTrans" cxnId="{9139100A-35E4-7F4E-B508-622043AB958D}">
      <dgm:prSet/>
      <dgm:spPr/>
      <dgm:t>
        <a:bodyPr/>
        <a:lstStyle/>
        <a:p>
          <a:endParaRPr lang="en-US"/>
        </a:p>
      </dgm:t>
    </dgm:pt>
    <dgm:pt modelId="{67920EAA-7CBE-7646-8EB3-EA762CF70CF5}" type="sibTrans" cxnId="{9139100A-35E4-7F4E-B508-622043AB958D}">
      <dgm:prSet/>
      <dgm:spPr/>
      <dgm:t>
        <a:bodyPr/>
        <a:lstStyle/>
        <a:p>
          <a:endParaRPr lang="en-US"/>
        </a:p>
      </dgm:t>
    </dgm:pt>
    <dgm:pt modelId="{2168E70F-1B0D-4A49-B4DD-B2DA389D81F5}">
      <dgm:prSet phldrT="[Text]"/>
      <dgm:spPr>
        <a:solidFill>
          <a:srgbClr val="0E7192"/>
        </a:solidFill>
      </dgm:spPr>
      <dgm:t>
        <a:bodyPr/>
        <a:lstStyle/>
        <a:p>
          <a:r>
            <a:rPr lang="en-US" b="0" dirty="0">
              <a:latin typeface="Franklin Gothic Book" panose="020B0503020102020204" pitchFamily="34" charset="0"/>
            </a:rPr>
            <a:t>Designated Supports</a:t>
          </a:r>
        </a:p>
      </dgm:t>
    </dgm:pt>
    <dgm:pt modelId="{9E58EE1A-A084-0948-BFE1-1876D7AB828D}" type="parTrans" cxnId="{8523C1CF-CBF8-9544-98CA-A2A3CDC9E094}">
      <dgm:prSet/>
      <dgm:spPr/>
      <dgm:t>
        <a:bodyPr/>
        <a:lstStyle/>
        <a:p>
          <a:endParaRPr lang="en-US"/>
        </a:p>
      </dgm:t>
    </dgm:pt>
    <dgm:pt modelId="{F5C3083E-2191-684F-BF2C-876090C2C0FD}" type="sibTrans" cxnId="{8523C1CF-CBF8-9544-98CA-A2A3CDC9E094}">
      <dgm:prSet/>
      <dgm:spPr/>
      <dgm:t>
        <a:bodyPr/>
        <a:lstStyle/>
        <a:p>
          <a:endParaRPr lang="en-US"/>
        </a:p>
      </dgm:t>
    </dgm:pt>
    <dgm:pt modelId="{77F38CBB-5BDA-E947-9299-7C4F3BB5B594}">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Embedded</a:t>
          </a:r>
          <a:r>
            <a:rPr lang="en-US" sz="900" b="0" i="0" dirty="0">
              <a:solidFill>
                <a:srgbClr val="32363A"/>
              </a:solidFill>
              <a:latin typeface="Franklin Gothic Book"/>
            </a:rPr>
            <a:t/>
          </a:r>
          <a:br>
            <a:rPr lang="en-US" sz="900" b="0" i="0" dirty="0">
              <a:solidFill>
                <a:srgbClr val="32363A"/>
              </a:solidFill>
              <a:latin typeface="Franklin Gothic Book"/>
            </a:rPr>
          </a:br>
          <a:r>
            <a:rPr lang="en-US" sz="900" b="0" i="0" dirty="0">
              <a:solidFill>
                <a:srgbClr val="32363A"/>
              </a:solidFill>
              <a:latin typeface="Franklin Gothic Book"/>
            </a:rPr>
            <a:t>Color Contrast, Masking, </a:t>
          </a:r>
        </a:p>
        <a:p>
          <a:pPr algn="l">
            <a:spcAft>
              <a:spcPts val="0"/>
            </a:spcAft>
          </a:pPr>
          <a:r>
            <a:rPr lang="en-US" sz="900" b="0" i="0" dirty="0">
              <a:solidFill>
                <a:srgbClr val="32363A"/>
              </a:solidFill>
              <a:latin typeface="Franklin Gothic Book"/>
            </a:rPr>
            <a:t>Text-to-speech, Translated Test Directions, </a:t>
          </a:r>
        </a:p>
        <a:p>
          <a:pPr algn="l">
            <a:spcAft>
              <a:spcPts val="0"/>
            </a:spcAft>
          </a:pPr>
          <a:r>
            <a:rPr lang="en-US" sz="900" b="0" i="0" dirty="0">
              <a:solidFill>
                <a:srgbClr val="32363A"/>
              </a:solidFill>
              <a:latin typeface="Franklin Gothic Book"/>
            </a:rPr>
            <a:t>Translations (Glossary), Translations (Stacked), Turn off Any Universal Tools </a:t>
          </a:r>
        </a:p>
      </dgm:t>
    </dgm:pt>
    <dgm:pt modelId="{B1069FD2-06EC-A44E-BA74-18BAD95CCAF7}" type="parTrans" cxnId="{16E47902-E1BF-5542-85A1-AF4DFC22515E}">
      <dgm:prSet/>
      <dgm:spPr/>
      <dgm:t>
        <a:bodyPr/>
        <a:lstStyle/>
        <a:p>
          <a:endParaRPr lang="en-US"/>
        </a:p>
      </dgm:t>
    </dgm:pt>
    <dgm:pt modelId="{B13E709E-FD20-504E-99C8-27C4E29B929F}" type="sibTrans" cxnId="{16E47902-E1BF-5542-85A1-AF4DFC22515E}">
      <dgm:prSet/>
      <dgm:spPr/>
      <dgm:t>
        <a:bodyPr/>
        <a:lstStyle/>
        <a:p>
          <a:endParaRPr lang="en-US"/>
        </a:p>
      </dgm:t>
    </dgm:pt>
    <dgm:pt modelId="{6F8B1285-A7C4-1247-9D27-F95664747415}">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Non-embedded</a:t>
          </a:r>
          <a:br>
            <a:rPr lang="en-US" sz="900" b="1" i="0" dirty="0">
              <a:solidFill>
                <a:srgbClr val="32363A"/>
              </a:solidFill>
              <a:latin typeface="Franklin Gothic Medium"/>
              <a:cs typeface="Franklin Gothic Medium"/>
            </a:rPr>
          </a:br>
          <a:r>
            <a:rPr lang="en-US" sz="900" b="0" i="0" dirty="0">
              <a:solidFill>
                <a:srgbClr val="32363A"/>
              </a:solidFill>
              <a:latin typeface="Franklin Gothic Book"/>
              <a:cs typeface="Franklin Gothic Book"/>
            </a:rPr>
            <a:t>Bilingual Dictionary, </a:t>
          </a:r>
        </a:p>
        <a:p>
          <a:pPr algn="l">
            <a:spcAft>
              <a:spcPts val="0"/>
            </a:spcAft>
          </a:pPr>
          <a:r>
            <a:rPr lang="en-US" sz="900" b="0" i="0" dirty="0">
              <a:solidFill>
                <a:srgbClr val="32363A"/>
              </a:solidFill>
              <a:latin typeface="Franklin Gothic Book"/>
              <a:ea typeface="+mn-ea"/>
              <a:cs typeface="Franklin Gothic Book"/>
            </a:rPr>
            <a:t>Color Contrast, </a:t>
          </a:r>
        </a:p>
        <a:p>
          <a:pPr algn="l">
            <a:spcAft>
              <a:spcPts val="0"/>
            </a:spcAft>
          </a:pPr>
          <a:r>
            <a:rPr lang="en-US" sz="900" b="0" i="0" dirty="0">
              <a:solidFill>
                <a:srgbClr val="32363A"/>
              </a:solidFill>
              <a:latin typeface="Franklin Gothic Book"/>
              <a:ea typeface="+mn-ea"/>
              <a:cs typeface="Franklin Gothic Book"/>
            </a:rPr>
            <a:t>Color Overlay, </a:t>
          </a:r>
        </a:p>
        <a:p>
          <a:pPr algn="l">
            <a:spcAft>
              <a:spcPts val="0"/>
            </a:spcAft>
          </a:pPr>
          <a:r>
            <a:rPr lang="en-US" sz="900" b="0" i="0" dirty="0">
              <a:solidFill>
                <a:srgbClr val="32363A"/>
              </a:solidFill>
              <a:latin typeface="Franklin Gothic Book"/>
            </a:rPr>
            <a:t>Magnification, </a:t>
          </a:r>
        </a:p>
        <a:p>
          <a:pPr algn="l">
            <a:spcAft>
              <a:spcPts val="0"/>
            </a:spcAft>
          </a:pPr>
          <a:r>
            <a:rPr lang="en-US" sz="900" b="0" i="0" dirty="0">
              <a:solidFill>
                <a:srgbClr val="32363A"/>
              </a:solidFill>
              <a:latin typeface="Franklin Gothic Book"/>
              <a:ea typeface="+mn-ea"/>
              <a:cs typeface="Franklin Gothic Book"/>
            </a:rPr>
            <a:t>Read Aloud, </a:t>
          </a:r>
        </a:p>
        <a:p>
          <a:pPr algn="l">
            <a:spcAft>
              <a:spcPts val="0"/>
            </a:spcAft>
          </a:pPr>
          <a:r>
            <a:rPr lang="en-US" sz="900" b="0" i="0" dirty="0">
              <a:solidFill>
                <a:srgbClr val="32363A"/>
              </a:solidFill>
              <a:latin typeface="Franklin Gothic Book"/>
              <a:ea typeface="+mn-ea"/>
              <a:cs typeface="Franklin Gothic Book"/>
            </a:rPr>
            <a:t>Scribe, </a:t>
          </a:r>
        </a:p>
        <a:p>
          <a:pPr algn="l">
            <a:spcAft>
              <a:spcPts val="0"/>
            </a:spcAft>
          </a:pPr>
          <a:r>
            <a:rPr lang="en-US" sz="900" b="0" i="0" dirty="0">
              <a:solidFill>
                <a:srgbClr val="32363A"/>
              </a:solidFill>
              <a:latin typeface="Franklin Gothic Book"/>
              <a:ea typeface="+mn-ea"/>
              <a:cs typeface="Franklin Gothic Book"/>
            </a:rPr>
            <a:t>Separate Setting, Translated Test Directions, Translation (Glossary</a:t>
          </a:r>
          <a:r>
            <a:rPr lang="en-US" sz="700" b="0" i="0" dirty="0" smtClean="0">
              <a:solidFill>
                <a:srgbClr val="32363A"/>
              </a:solidFill>
              <a:latin typeface="Franklin Gothic Book"/>
              <a:ea typeface="+mn-ea"/>
              <a:cs typeface="Franklin Gothic Book"/>
            </a:rPr>
            <a:t>)</a:t>
          </a:r>
          <a:r>
            <a:rPr lang="en-US" sz="900" b="0" i="0" dirty="0" smtClean="0">
              <a:solidFill>
                <a:srgbClr val="32363A"/>
              </a:solidFill>
              <a:latin typeface="Franklin Gothic Book"/>
              <a:ea typeface="+mn-ea"/>
              <a:cs typeface="Franklin Gothic Book"/>
            </a:rPr>
            <a:t>, Noise Buffers</a:t>
          </a:r>
          <a:endParaRPr lang="en-US" sz="700" b="0" i="0" dirty="0">
            <a:solidFill>
              <a:srgbClr val="32363A"/>
            </a:solidFill>
            <a:latin typeface="Franklin Gothic Book"/>
            <a:cs typeface="Franklin Gothic Book"/>
          </a:endParaRPr>
        </a:p>
      </dgm:t>
    </dgm:pt>
    <dgm:pt modelId="{EB2A3E9E-646A-1F44-96FE-EDFD5A8D5F87}" type="parTrans" cxnId="{1C61F892-7256-FB40-9F86-21883DF4B713}">
      <dgm:prSet/>
      <dgm:spPr/>
      <dgm:t>
        <a:bodyPr/>
        <a:lstStyle/>
        <a:p>
          <a:endParaRPr lang="en-US"/>
        </a:p>
      </dgm:t>
    </dgm:pt>
    <dgm:pt modelId="{85E028FB-C633-F344-859E-F49F9AD88E7A}" type="sibTrans" cxnId="{1C61F892-7256-FB40-9F86-21883DF4B713}">
      <dgm:prSet/>
      <dgm:spPr/>
      <dgm:t>
        <a:bodyPr/>
        <a:lstStyle/>
        <a:p>
          <a:endParaRPr lang="en-US"/>
        </a:p>
      </dgm:t>
    </dgm:pt>
    <dgm:pt modelId="{57CE82D0-680E-BC43-A2B1-067516E9A636}">
      <dgm:prSet phldrT="[Text]"/>
      <dgm:spPr>
        <a:solidFill>
          <a:srgbClr val="16AA38"/>
        </a:solidFill>
      </dgm:spPr>
      <dgm:t>
        <a:bodyPr/>
        <a:lstStyle/>
        <a:p>
          <a:r>
            <a:rPr lang="en-US" dirty="0">
              <a:latin typeface="Franklin Gothic Book" panose="020B0503020102020204" pitchFamily="34" charset="0"/>
            </a:rPr>
            <a:t>Accommodations</a:t>
          </a:r>
        </a:p>
      </dgm:t>
    </dgm:pt>
    <dgm:pt modelId="{A0ADC2A4-CD81-374C-97DD-2FD5E1057A0A}" type="parTrans" cxnId="{64661AA3-0B8A-0742-B206-70B70B10AEFA}">
      <dgm:prSet/>
      <dgm:spPr/>
      <dgm:t>
        <a:bodyPr/>
        <a:lstStyle/>
        <a:p>
          <a:endParaRPr lang="en-US"/>
        </a:p>
      </dgm:t>
    </dgm:pt>
    <dgm:pt modelId="{71358A55-62E8-5C49-8339-CDC872E288B6}" type="sibTrans" cxnId="{64661AA3-0B8A-0742-B206-70B70B10AEFA}">
      <dgm:prSet/>
      <dgm:spPr/>
      <dgm:t>
        <a:bodyPr/>
        <a:lstStyle/>
        <a:p>
          <a:endParaRPr lang="en-US"/>
        </a:p>
      </dgm:t>
    </dgm:pt>
    <dgm:pt modelId="{04FADDF2-843A-BD4D-82FF-18D8AA67BA48}">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Embedded</a:t>
          </a:r>
          <a:r>
            <a:rPr lang="en-US" sz="900" b="0" i="0" dirty="0">
              <a:solidFill>
                <a:srgbClr val="32363A"/>
              </a:solidFill>
              <a:latin typeface="Franklin Gothic Book"/>
            </a:rPr>
            <a:t/>
          </a:r>
          <a:br>
            <a:rPr lang="en-US" sz="900" b="0" i="0" dirty="0">
              <a:solidFill>
                <a:srgbClr val="32363A"/>
              </a:solidFill>
              <a:latin typeface="Franklin Gothic Book"/>
            </a:rPr>
          </a:br>
          <a:r>
            <a:rPr lang="en-US" sz="900" b="0" i="0" dirty="0">
              <a:solidFill>
                <a:srgbClr val="32363A"/>
              </a:solidFill>
              <a:latin typeface="Franklin Gothic Book"/>
            </a:rPr>
            <a:t>American Sign Language, Braille, </a:t>
          </a:r>
        </a:p>
        <a:p>
          <a:pPr algn="l">
            <a:spcAft>
              <a:spcPts val="0"/>
            </a:spcAft>
          </a:pPr>
          <a:r>
            <a:rPr lang="en-US" sz="900" b="0" i="0" dirty="0">
              <a:solidFill>
                <a:srgbClr val="32363A"/>
              </a:solidFill>
              <a:latin typeface="Franklin Gothic Book"/>
            </a:rPr>
            <a:t>Closed Captioning, Text-to-speech</a:t>
          </a:r>
        </a:p>
        <a:p>
          <a:pPr algn="l">
            <a:spcAft>
              <a:spcPts val="0"/>
            </a:spcAft>
          </a:pPr>
          <a:endParaRPr lang="en-US" sz="900" b="0" i="0" dirty="0">
            <a:solidFill>
              <a:srgbClr val="32363A"/>
            </a:solidFill>
            <a:latin typeface="Franklin Gothic Book"/>
          </a:endParaRPr>
        </a:p>
        <a:p>
          <a:pPr algn="l">
            <a:spcAft>
              <a:spcPts val="0"/>
            </a:spcAft>
          </a:pPr>
          <a:endParaRPr lang="en-US" sz="900" b="0" i="0" dirty="0">
            <a:solidFill>
              <a:srgbClr val="32363A"/>
            </a:solidFill>
            <a:latin typeface="Franklin Gothic Book"/>
          </a:endParaRPr>
        </a:p>
      </dgm:t>
    </dgm:pt>
    <dgm:pt modelId="{A52F41A1-52A8-1A43-8B79-25F81FC968A6}" type="parTrans" cxnId="{51F376B3-FE95-4445-BEFF-96E32263835E}">
      <dgm:prSet/>
      <dgm:spPr/>
      <dgm:t>
        <a:bodyPr/>
        <a:lstStyle/>
        <a:p>
          <a:endParaRPr lang="en-US"/>
        </a:p>
      </dgm:t>
    </dgm:pt>
    <dgm:pt modelId="{712A0F5C-530B-EB4A-A530-7977A2704B81}" type="sibTrans" cxnId="{51F376B3-FE95-4445-BEFF-96E32263835E}">
      <dgm:prSet/>
      <dgm:spPr/>
      <dgm:t>
        <a:bodyPr/>
        <a:lstStyle/>
        <a:p>
          <a:endParaRPr lang="en-US"/>
        </a:p>
      </dgm:t>
    </dgm:pt>
    <dgm:pt modelId="{A53EEF39-C4E1-5047-8050-5B0B184588EC}">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Non-embedded</a:t>
          </a:r>
          <a:br>
            <a:rPr lang="en-US" sz="900" b="1" i="0" dirty="0">
              <a:solidFill>
                <a:srgbClr val="32363A"/>
              </a:solidFill>
              <a:latin typeface="Franklin Gothic Medium"/>
              <a:cs typeface="Franklin Gothic Medium"/>
            </a:rPr>
          </a:br>
          <a:r>
            <a:rPr lang="en-US" sz="900" b="0" i="0" dirty="0">
              <a:solidFill>
                <a:srgbClr val="32363A"/>
              </a:solidFill>
              <a:latin typeface="Franklin Gothic Book"/>
            </a:rPr>
            <a:t>Abacus, Alternate Response Options, Calculator, Multiplication Table, </a:t>
          </a:r>
          <a:r>
            <a:rPr lang="en-US" sz="900" b="0" i="0" dirty="0" smtClean="0">
              <a:solidFill>
                <a:srgbClr val="32363A"/>
              </a:solidFill>
              <a:latin typeface="Franklin Gothic Book"/>
            </a:rPr>
            <a:t>Print </a:t>
          </a:r>
          <a:r>
            <a:rPr lang="en-US" sz="900" b="0" i="0" dirty="0">
              <a:solidFill>
                <a:srgbClr val="32363A"/>
              </a:solidFill>
              <a:latin typeface="Franklin Gothic Book"/>
            </a:rPr>
            <a:t>on Demand, Read Aloud, </a:t>
          </a:r>
        </a:p>
        <a:p>
          <a:pPr algn="l">
            <a:spcAft>
              <a:spcPts val="0"/>
            </a:spcAft>
          </a:pPr>
          <a:r>
            <a:rPr lang="en-US" sz="900" b="0" i="0" dirty="0">
              <a:solidFill>
                <a:srgbClr val="32363A"/>
              </a:solidFill>
              <a:latin typeface="Franklin Gothic Book"/>
            </a:rPr>
            <a:t>Scribe, Speech-to-text</a:t>
          </a:r>
        </a:p>
        <a:p>
          <a:pPr algn="l">
            <a:spcAft>
              <a:spcPts val="0"/>
            </a:spcAft>
          </a:pPr>
          <a:endParaRPr lang="en-US" sz="300" b="0" i="0" dirty="0">
            <a:solidFill>
              <a:srgbClr val="32363A"/>
            </a:solidFill>
            <a:latin typeface="Franklin Gothic Book"/>
          </a:endParaRPr>
        </a:p>
      </dgm:t>
    </dgm:pt>
    <dgm:pt modelId="{3597F5A4-0048-004E-B1F1-BA5C616AC977}" type="parTrans" cxnId="{DBEE94CB-66A6-BF48-AD5F-4992D8D4C71F}">
      <dgm:prSet/>
      <dgm:spPr/>
      <dgm:t>
        <a:bodyPr/>
        <a:lstStyle/>
        <a:p>
          <a:endParaRPr lang="en-US"/>
        </a:p>
      </dgm:t>
    </dgm:pt>
    <dgm:pt modelId="{EAD87D17-7409-1E48-8649-B01D8B0D7F7B}" type="sibTrans" cxnId="{DBEE94CB-66A6-BF48-AD5F-4992D8D4C71F}">
      <dgm:prSet/>
      <dgm:spPr/>
      <dgm:t>
        <a:bodyPr/>
        <a:lstStyle/>
        <a:p>
          <a:endParaRPr lang="en-US"/>
        </a:p>
      </dgm:t>
    </dgm:pt>
    <dgm:pt modelId="{3907EC75-5769-344B-A3C1-04FCA2B543F1}">
      <dgm:prSet phldrT="[Text]"/>
      <dgm:spPr>
        <a:solidFill>
          <a:srgbClr val="15A8D0"/>
        </a:solidFill>
      </dgm:spPr>
      <dgm:t>
        <a:bodyPr/>
        <a:lstStyle/>
        <a:p>
          <a:r>
            <a:rPr lang="en-US" dirty="0">
              <a:latin typeface="Franklin Gothic Book" panose="020B0503020102020204" pitchFamily="34" charset="0"/>
            </a:rPr>
            <a:t>Universal Tools</a:t>
          </a:r>
        </a:p>
      </dgm:t>
    </dgm:pt>
    <dgm:pt modelId="{7E3B1AF4-F198-CC49-877D-1862D3158BA4}" type="sibTrans" cxnId="{F22CCEF5-D457-2A4D-861F-2D0F99D4CE12}">
      <dgm:prSet/>
      <dgm:spPr/>
      <dgm:t>
        <a:bodyPr/>
        <a:lstStyle/>
        <a:p>
          <a:endParaRPr lang="en-US"/>
        </a:p>
      </dgm:t>
    </dgm:pt>
    <dgm:pt modelId="{5A307586-3E1B-164E-934A-11A0320A2335}" type="parTrans" cxnId="{F22CCEF5-D457-2A4D-861F-2D0F99D4CE12}">
      <dgm:prSet/>
      <dgm:spPr/>
      <dgm:t>
        <a:bodyPr/>
        <a:lstStyle/>
        <a:p>
          <a:endParaRPr lang="en-US"/>
        </a:p>
      </dgm:t>
    </dgm:pt>
    <dgm:pt modelId="{7C25B0D1-F170-4CA9-A60A-C11CF57217CB}" type="pres">
      <dgm:prSet presAssocID="{96039F87-F38D-4ECE-89F6-4FDE4DE74489}" presName="Name0" presStyleCnt="0">
        <dgm:presLayoutVars>
          <dgm:chMax val="3"/>
          <dgm:chPref val="1"/>
          <dgm:dir/>
          <dgm:animLvl val="lvl"/>
          <dgm:resizeHandles/>
        </dgm:presLayoutVars>
      </dgm:prSet>
      <dgm:spPr/>
      <dgm:t>
        <a:bodyPr/>
        <a:lstStyle/>
        <a:p>
          <a:endParaRPr lang="en-US"/>
        </a:p>
      </dgm:t>
    </dgm:pt>
    <dgm:pt modelId="{EE8F24DB-7AE2-44F5-87B1-F4044CB94583}" type="pres">
      <dgm:prSet presAssocID="{96039F87-F38D-4ECE-89F6-4FDE4DE74489}" presName="outerBox" presStyleCnt="0"/>
      <dgm:spPr/>
      <dgm:t>
        <a:bodyPr/>
        <a:lstStyle/>
        <a:p>
          <a:endParaRPr lang="en-US"/>
        </a:p>
      </dgm:t>
    </dgm:pt>
    <dgm:pt modelId="{01ACB0CA-37C6-417F-94BC-C509FBF24292}" type="pres">
      <dgm:prSet presAssocID="{96039F87-F38D-4ECE-89F6-4FDE4DE74489}" presName="outerBoxParent" presStyleLbl="node1" presStyleIdx="0" presStyleCnt="3" custLinFactNeighborX="-20181" custLinFactNeighborY="-13863"/>
      <dgm:spPr/>
      <dgm:t>
        <a:bodyPr/>
        <a:lstStyle/>
        <a:p>
          <a:endParaRPr lang="en-US"/>
        </a:p>
      </dgm:t>
    </dgm:pt>
    <dgm:pt modelId="{20A5B9AD-65D9-466F-A9FB-E547DB19AF77}" type="pres">
      <dgm:prSet presAssocID="{96039F87-F38D-4ECE-89F6-4FDE4DE74489}" presName="outerBoxChildren" presStyleCnt="0"/>
      <dgm:spPr/>
      <dgm:t>
        <a:bodyPr/>
        <a:lstStyle/>
        <a:p>
          <a:endParaRPr lang="en-US"/>
        </a:p>
      </dgm:t>
    </dgm:pt>
    <dgm:pt modelId="{D5EFB1E0-BC88-F74C-A0FA-EF842C636D77}" type="pres">
      <dgm:prSet presAssocID="{85FFBF38-5DEE-4A40-A2F0-9BCB41658C7F}" presName="oChild" presStyleLbl="fgAcc1" presStyleIdx="0" presStyleCnt="6" custScaleY="43934">
        <dgm:presLayoutVars>
          <dgm:bulletEnabled val="1"/>
        </dgm:presLayoutVars>
      </dgm:prSet>
      <dgm:spPr/>
      <dgm:t>
        <a:bodyPr/>
        <a:lstStyle/>
        <a:p>
          <a:endParaRPr lang="en-US"/>
        </a:p>
      </dgm:t>
    </dgm:pt>
    <dgm:pt modelId="{EDF758BD-DBF4-4E4D-8E96-6BE64E2157D7}" type="pres">
      <dgm:prSet presAssocID="{266218C1-1758-B246-A4D3-8A8AFD4F959E}" presName="outerSibTrans" presStyleCnt="0"/>
      <dgm:spPr/>
      <dgm:t>
        <a:bodyPr/>
        <a:lstStyle/>
        <a:p>
          <a:endParaRPr lang="en-US"/>
        </a:p>
      </dgm:t>
    </dgm:pt>
    <dgm:pt modelId="{FF64D126-9068-D848-A7B5-8B1C1B9BE54D}" type="pres">
      <dgm:prSet presAssocID="{5427DAA8-A5AF-4C47-9246-F50DAD7B2CB6}" presName="oChild" presStyleLbl="fgAcc1" presStyleIdx="1" presStyleCnt="6" custScaleY="23083">
        <dgm:presLayoutVars>
          <dgm:bulletEnabled val="1"/>
        </dgm:presLayoutVars>
      </dgm:prSet>
      <dgm:spPr/>
      <dgm:t>
        <a:bodyPr/>
        <a:lstStyle/>
        <a:p>
          <a:endParaRPr lang="en-US"/>
        </a:p>
      </dgm:t>
    </dgm:pt>
    <dgm:pt modelId="{B45A9338-58D0-42A6-B515-447CFF3FE7B8}" type="pres">
      <dgm:prSet presAssocID="{96039F87-F38D-4ECE-89F6-4FDE4DE74489}" presName="middleBox" presStyleCnt="0"/>
      <dgm:spPr/>
      <dgm:t>
        <a:bodyPr/>
        <a:lstStyle/>
        <a:p>
          <a:endParaRPr lang="en-US"/>
        </a:p>
      </dgm:t>
    </dgm:pt>
    <dgm:pt modelId="{A0BFF6AA-BFDE-472F-98FA-EF807BE66A9D}" type="pres">
      <dgm:prSet presAssocID="{96039F87-F38D-4ECE-89F6-4FDE4DE74489}" presName="middleBoxParent" presStyleLbl="node1" presStyleIdx="1" presStyleCnt="3"/>
      <dgm:spPr/>
      <dgm:t>
        <a:bodyPr/>
        <a:lstStyle/>
        <a:p>
          <a:endParaRPr lang="en-US"/>
        </a:p>
      </dgm:t>
    </dgm:pt>
    <dgm:pt modelId="{E144BD61-6259-4921-AE1D-F0C0420E7247}" type="pres">
      <dgm:prSet presAssocID="{96039F87-F38D-4ECE-89F6-4FDE4DE74489}" presName="middleBoxChildren" presStyleCnt="0"/>
      <dgm:spPr/>
      <dgm:t>
        <a:bodyPr/>
        <a:lstStyle/>
        <a:p>
          <a:endParaRPr lang="en-US"/>
        </a:p>
      </dgm:t>
    </dgm:pt>
    <dgm:pt modelId="{E71676B7-DB5F-6A4A-8D5F-7F5F6DA794AF}" type="pres">
      <dgm:prSet presAssocID="{77F38CBB-5BDA-E947-9299-7C4F3BB5B594}" presName="mChild" presStyleLbl="fgAcc1" presStyleIdx="2" presStyleCnt="6" custScaleY="126517">
        <dgm:presLayoutVars>
          <dgm:bulletEnabled val="1"/>
        </dgm:presLayoutVars>
      </dgm:prSet>
      <dgm:spPr/>
      <dgm:t>
        <a:bodyPr/>
        <a:lstStyle/>
        <a:p>
          <a:endParaRPr lang="en-US"/>
        </a:p>
      </dgm:t>
    </dgm:pt>
    <dgm:pt modelId="{0363F192-D5A1-D244-A9FC-D7F79B8B0688}" type="pres">
      <dgm:prSet presAssocID="{B13E709E-FD20-504E-99C8-27C4E29B929F}" presName="middleSibTrans" presStyleCnt="0"/>
      <dgm:spPr/>
      <dgm:t>
        <a:bodyPr/>
        <a:lstStyle/>
        <a:p>
          <a:endParaRPr lang="en-US"/>
        </a:p>
      </dgm:t>
    </dgm:pt>
    <dgm:pt modelId="{D9D5B814-9104-EF48-9A8E-AA3D0C9EC412}" type="pres">
      <dgm:prSet presAssocID="{6F8B1285-A7C4-1247-9D27-F95664747415}" presName="mChild" presStyleLbl="fgAcc1" presStyleIdx="3" presStyleCnt="6" custScaleY="141910">
        <dgm:presLayoutVars>
          <dgm:bulletEnabled val="1"/>
        </dgm:presLayoutVars>
      </dgm:prSet>
      <dgm:spPr/>
      <dgm:t>
        <a:bodyPr/>
        <a:lstStyle/>
        <a:p>
          <a:endParaRPr lang="en-US"/>
        </a:p>
      </dgm:t>
    </dgm:pt>
    <dgm:pt modelId="{3F0E72AD-FC97-4081-AE8F-AD8B83B46E09}" type="pres">
      <dgm:prSet presAssocID="{96039F87-F38D-4ECE-89F6-4FDE4DE74489}" presName="centerBox" presStyleCnt="0"/>
      <dgm:spPr/>
      <dgm:t>
        <a:bodyPr/>
        <a:lstStyle/>
        <a:p>
          <a:endParaRPr lang="en-US"/>
        </a:p>
      </dgm:t>
    </dgm:pt>
    <dgm:pt modelId="{E6794B86-DCB7-4368-9C1A-A2FA473F0593}" type="pres">
      <dgm:prSet presAssocID="{96039F87-F38D-4ECE-89F6-4FDE4DE74489}" presName="centerBoxParent" presStyleLbl="node1" presStyleIdx="2" presStyleCnt="3"/>
      <dgm:spPr/>
      <dgm:t>
        <a:bodyPr/>
        <a:lstStyle/>
        <a:p>
          <a:endParaRPr lang="en-US"/>
        </a:p>
      </dgm:t>
    </dgm:pt>
    <dgm:pt modelId="{FAAC0EF3-FE5E-436A-9EB4-B7E7B6582B5A}" type="pres">
      <dgm:prSet presAssocID="{96039F87-F38D-4ECE-89F6-4FDE4DE74489}" presName="centerBoxChildren" presStyleCnt="0"/>
      <dgm:spPr/>
      <dgm:t>
        <a:bodyPr/>
        <a:lstStyle/>
        <a:p>
          <a:endParaRPr lang="en-US"/>
        </a:p>
      </dgm:t>
    </dgm:pt>
    <dgm:pt modelId="{373B44E9-BA34-5247-A13E-CCDE506274FB}" type="pres">
      <dgm:prSet presAssocID="{04FADDF2-843A-BD4D-82FF-18D8AA67BA48}" presName="cChild" presStyleLbl="fgAcc1" presStyleIdx="4" presStyleCnt="6">
        <dgm:presLayoutVars>
          <dgm:bulletEnabled val="1"/>
        </dgm:presLayoutVars>
      </dgm:prSet>
      <dgm:spPr/>
      <dgm:t>
        <a:bodyPr/>
        <a:lstStyle/>
        <a:p>
          <a:endParaRPr lang="en-US"/>
        </a:p>
      </dgm:t>
    </dgm:pt>
    <dgm:pt modelId="{287CDB99-A728-7B41-8231-CFAD23A58148}" type="pres">
      <dgm:prSet presAssocID="{712A0F5C-530B-EB4A-A530-7977A2704B81}" presName="centerSibTrans" presStyleCnt="0"/>
      <dgm:spPr/>
      <dgm:t>
        <a:bodyPr/>
        <a:lstStyle/>
        <a:p>
          <a:endParaRPr lang="en-US"/>
        </a:p>
      </dgm:t>
    </dgm:pt>
    <dgm:pt modelId="{4FAC4601-2221-154D-B01A-FF0BF3C4325C}" type="pres">
      <dgm:prSet presAssocID="{A53EEF39-C4E1-5047-8050-5B0B184588EC}" presName="cChild" presStyleLbl="fgAcc1" presStyleIdx="5" presStyleCnt="6">
        <dgm:presLayoutVars>
          <dgm:bulletEnabled val="1"/>
        </dgm:presLayoutVars>
      </dgm:prSet>
      <dgm:spPr/>
      <dgm:t>
        <a:bodyPr/>
        <a:lstStyle/>
        <a:p>
          <a:endParaRPr lang="en-US"/>
        </a:p>
      </dgm:t>
    </dgm:pt>
  </dgm:ptLst>
  <dgm:cxnLst>
    <dgm:cxn modelId="{B83EA257-8FBE-4819-A8BE-D60EB0A3E773}" type="presOf" srcId="{6F8B1285-A7C4-1247-9D27-F95664747415}" destId="{D9D5B814-9104-EF48-9A8E-AA3D0C9EC412}" srcOrd="0" destOrd="0" presId="urn:microsoft.com/office/officeart/2005/8/layout/target2"/>
    <dgm:cxn modelId="{3B368156-8192-4CB1-8FB3-0B467047355D}" type="presOf" srcId="{96039F87-F38D-4ECE-89F6-4FDE4DE74489}" destId="{7C25B0D1-F170-4CA9-A60A-C11CF57217CB}" srcOrd="0" destOrd="0" presId="urn:microsoft.com/office/officeart/2005/8/layout/target2"/>
    <dgm:cxn modelId="{E8F6A153-8460-4AE5-9709-205233DC39EA}" type="presOf" srcId="{2168E70F-1B0D-4A49-B4DD-B2DA389D81F5}" destId="{A0BFF6AA-BFDE-472F-98FA-EF807BE66A9D}" srcOrd="0" destOrd="0" presId="urn:microsoft.com/office/officeart/2005/8/layout/target2"/>
    <dgm:cxn modelId="{F22CCEF5-D457-2A4D-861F-2D0F99D4CE12}" srcId="{96039F87-F38D-4ECE-89F6-4FDE4DE74489}" destId="{3907EC75-5769-344B-A3C1-04FCA2B543F1}" srcOrd="0" destOrd="0" parTransId="{5A307586-3E1B-164E-934A-11A0320A2335}" sibTransId="{7E3B1AF4-F198-CC49-877D-1862D3158BA4}"/>
    <dgm:cxn modelId="{51F376B3-FE95-4445-BEFF-96E32263835E}" srcId="{57CE82D0-680E-BC43-A2B1-067516E9A636}" destId="{04FADDF2-843A-BD4D-82FF-18D8AA67BA48}" srcOrd="0" destOrd="0" parTransId="{A52F41A1-52A8-1A43-8B79-25F81FC968A6}" sibTransId="{712A0F5C-530B-EB4A-A530-7977A2704B81}"/>
    <dgm:cxn modelId="{DBEE94CB-66A6-BF48-AD5F-4992D8D4C71F}" srcId="{57CE82D0-680E-BC43-A2B1-067516E9A636}" destId="{A53EEF39-C4E1-5047-8050-5B0B184588EC}" srcOrd="1" destOrd="0" parTransId="{3597F5A4-0048-004E-B1F1-BA5C616AC977}" sibTransId="{EAD87D17-7409-1E48-8649-B01D8B0D7F7B}"/>
    <dgm:cxn modelId="{3346D6B6-A88C-44DC-A171-ED98144DE2CD}" type="presOf" srcId="{5427DAA8-A5AF-4C47-9246-F50DAD7B2CB6}" destId="{FF64D126-9068-D848-A7B5-8B1C1B9BE54D}" srcOrd="0" destOrd="0" presId="urn:microsoft.com/office/officeart/2005/8/layout/target2"/>
    <dgm:cxn modelId="{68C83F81-C345-43D0-AB1A-34D044B838C5}" type="presOf" srcId="{57CE82D0-680E-BC43-A2B1-067516E9A636}" destId="{E6794B86-DCB7-4368-9C1A-A2FA473F0593}" srcOrd="0" destOrd="0" presId="urn:microsoft.com/office/officeart/2005/8/layout/target2"/>
    <dgm:cxn modelId="{102173F0-C006-354F-8EB1-F007FDDF3EEB}" srcId="{3907EC75-5769-344B-A3C1-04FCA2B543F1}" destId="{85FFBF38-5DEE-4A40-A2F0-9BCB41658C7F}" srcOrd="0" destOrd="0" parTransId="{31616649-B8F5-3042-BDC9-D9C95995DC04}" sibTransId="{266218C1-1758-B246-A4D3-8A8AFD4F959E}"/>
    <dgm:cxn modelId="{8523C1CF-CBF8-9544-98CA-A2A3CDC9E094}" srcId="{96039F87-F38D-4ECE-89F6-4FDE4DE74489}" destId="{2168E70F-1B0D-4A49-B4DD-B2DA389D81F5}" srcOrd="1" destOrd="0" parTransId="{9E58EE1A-A084-0948-BFE1-1876D7AB828D}" sibTransId="{F5C3083E-2191-684F-BF2C-876090C2C0FD}"/>
    <dgm:cxn modelId="{64661AA3-0B8A-0742-B206-70B70B10AEFA}" srcId="{96039F87-F38D-4ECE-89F6-4FDE4DE74489}" destId="{57CE82D0-680E-BC43-A2B1-067516E9A636}" srcOrd="2" destOrd="0" parTransId="{A0ADC2A4-CD81-374C-97DD-2FD5E1057A0A}" sibTransId="{71358A55-62E8-5C49-8339-CDC872E288B6}"/>
    <dgm:cxn modelId="{7F06DFD3-5E92-4CD3-A864-8916C6E600FB}" type="presOf" srcId="{A53EEF39-C4E1-5047-8050-5B0B184588EC}" destId="{4FAC4601-2221-154D-B01A-FF0BF3C4325C}" srcOrd="0" destOrd="0" presId="urn:microsoft.com/office/officeart/2005/8/layout/target2"/>
    <dgm:cxn modelId="{16E47902-E1BF-5542-85A1-AF4DFC22515E}" srcId="{2168E70F-1B0D-4A49-B4DD-B2DA389D81F5}" destId="{77F38CBB-5BDA-E947-9299-7C4F3BB5B594}" srcOrd="0" destOrd="0" parTransId="{B1069FD2-06EC-A44E-BA74-18BAD95CCAF7}" sibTransId="{B13E709E-FD20-504E-99C8-27C4E29B929F}"/>
    <dgm:cxn modelId="{1C61F892-7256-FB40-9F86-21883DF4B713}" srcId="{2168E70F-1B0D-4A49-B4DD-B2DA389D81F5}" destId="{6F8B1285-A7C4-1247-9D27-F95664747415}" srcOrd="1" destOrd="0" parTransId="{EB2A3E9E-646A-1F44-96FE-EDFD5A8D5F87}" sibTransId="{85E028FB-C633-F344-859E-F49F9AD88E7A}"/>
    <dgm:cxn modelId="{D59BE51A-F95E-4690-89D5-50BEFA980CD3}" type="presOf" srcId="{85FFBF38-5DEE-4A40-A2F0-9BCB41658C7F}" destId="{D5EFB1E0-BC88-F74C-A0FA-EF842C636D77}" srcOrd="0" destOrd="0" presId="urn:microsoft.com/office/officeart/2005/8/layout/target2"/>
    <dgm:cxn modelId="{9139100A-35E4-7F4E-B508-622043AB958D}" srcId="{3907EC75-5769-344B-A3C1-04FCA2B543F1}" destId="{5427DAA8-A5AF-4C47-9246-F50DAD7B2CB6}" srcOrd="1" destOrd="0" parTransId="{8C5B8526-F8F9-0941-8BDB-FD3BC965F30F}" sibTransId="{67920EAA-7CBE-7646-8EB3-EA762CF70CF5}"/>
    <dgm:cxn modelId="{27E72F21-CB61-4E8C-9FB4-E76B1768DCA6}" type="presOf" srcId="{04FADDF2-843A-BD4D-82FF-18D8AA67BA48}" destId="{373B44E9-BA34-5247-A13E-CCDE506274FB}" srcOrd="0" destOrd="0" presId="urn:microsoft.com/office/officeart/2005/8/layout/target2"/>
    <dgm:cxn modelId="{E71CF572-AC26-4A1A-B631-4C5880798B2D}" type="presOf" srcId="{3907EC75-5769-344B-A3C1-04FCA2B543F1}" destId="{01ACB0CA-37C6-417F-94BC-C509FBF24292}" srcOrd="0" destOrd="0" presId="urn:microsoft.com/office/officeart/2005/8/layout/target2"/>
    <dgm:cxn modelId="{D92D96DA-1B0C-437B-A54D-E637FE12CE3C}" type="presOf" srcId="{77F38CBB-5BDA-E947-9299-7C4F3BB5B594}" destId="{E71676B7-DB5F-6A4A-8D5F-7F5F6DA794AF}" srcOrd="0" destOrd="0" presId="urn:microsoft.com/office/officeart/2005/8/layout/target2"/>
    <dgm:cxn modelId="{3BC329ED-80E8-4147-95A5-1C32C5CD6588}" type="presParOf" srcId="{7C25B0D1-F170-4CA9-A60A-C11CF57217CB}" destId="{EE8F24DB-7AE2-44F5-87B1-F4044CB94583}" srcOrd="0" destOrd="0" presId="urn:microsoft.com/office/officeart/2005/8/layout/target2"/>
    <dgm:cxn modelId="{471BFAA1-7786-4091-A1F0-B8B0D1EA4CE2}" type="presParOf" srcId="{EE8F24DB-7AE2-44F5-87B1-F4044CB94583}" destId="{01ACB0CA-37C6-417F-94BC-C509FBF24292}" srcOrd="0" destOrd="0" presId="urn:microsoft.com/office/officeart/2005/8/layout/target2"/>
    <dgm:cxn modelId="{5C741F95-0C84-4C30-B616-BA8936692A16}" type="presParOf" srcId="{EE8F24DB-7AE2-44F5-87B1-F4044CB94583}" destId="{20A5B9AD-65D9-466F-A9FB-E547DB19AF77}" srcOrd="1" destOrd="0" presId="urn:microsoft.com/office/officeart/2005/8/layout/target2"/>
    <dgm:cxn modelId="{11EB7C4D-C16E-468F-9799-AFDA3A618CA3}" type="presParOf" srcId="{20A5B9AD-65D9-466F-A9FB-E547DB19AF77}" destId="{D5EFB1E0-BC88-F74C-A0FA-EF842C636D77}" srcOrd="0" destOrd="0" presId="urn:microsoft.com/office/officeart/2005/8/layout/target2"/>
    <dgm:cxn modelId="{F3274D8C-F892-4CA7-A1FD-A85673FA58A0}" type="presParOf" srcId="{20A5B9AD-65D9-466F-A9FB-E547DB19AF77}" destId="{EDF758BD-DBF4-4E4D-8E96-6BE64E2157D7}" srcOrd="1" destOrd="0" presId="urn:microsoft.com/office/officeart/2005/8/layout/target2"/>
    <dgm:cxn modelId="{528A2B20-D865-4F3A-9FD2-3B4AD5AEDB26}" type="presParOf" srcId="{20A5B9AD-65D9-466F-A9FB-E547DB19AF77}" destId="{FF64D126-9068-D848-A7B5-8B1C1B9BE54D}" srcOrd="2" destOrd="0" presId="urn:microsoft.com/office/officeart/2005/8/layout/target2"/>
    <dgm:cxn modelId="{6FABAE6C-FF9B-4C8C-8DF7-0927E4655B3C}" type="presParOf" srcId="{7C25B0D1-F170-4CA9-A60A-C11CF57217CB}" destId="{B45A9338-58D0-42A6-B515-447CFF3FE7B8}" srcOrd="1" destOrd="0" presId="urn:microsoft.com/office/officeart/2005/8/layout/target2"/>
    <dgm:cxn modelId="{F67DC9D7-2DDE-49A7-A9C0-E2CB4E7D48BD}" type="presParOf" srcId="{B45A9338-58D0-42A6-B515-447CFF3FE7B8}" destId="{A0BFF6AA-BFDE-472F-98FA-EF807BE66A9D}" srcOrd="0" destOrd="0" presId="urn:microsoft.com/office/officeart/2005/8/layout/target2"/>
    <dgm:cxn modelId="{1175267A-975B-45B2-AFF4-DA51C237D57C}" type="presParOf" srcId="{B45A9338-58D0-42A6-B515-447CFF3FE7B8}" destId="{E144BD61-6259-4921-AE1D-F0C0420E7247}" srcOrd="1" destOrd="0" presId="urn:microsoft.com/office/officeart/2005/8/layout/target2"/>
    <dgm:cxn modelId="{FBC8DE42-FDF9-4768-93D1-3D55426A1357}" type="presParOf" srcId="{E144BD61-6259-4921-AE1D-F0C0420E7247}" destId="{E71676B7-DB5F-6A4A-8D5F-7F5F6DA794AF}" srcOrd="0" destOrd="0" presId="urn:microsoft.com/office/officeart/2005/8/layout/target2"/>
    <dgm:cxn modelId="{449F3EF2-6A03-4D8B-AABD-7382326916BA}" type="presParOf" srcId="{E144BD61-6259-4921-AE1D-F0C0420E7247}" destId="{0363F192-D5A1-D244-A9FC-D7F79B8B0688}" srcOrd="1" destOrd="0" presId="urn:microsoft.com/office/officeart/2005/8/layout/target2"/>
    <dgm:cxn modelId="{599342B8-342C-449C-A5F7-30AB814DF805}" type="presParOf" srcId="{E144BD61-6259-4921-AE1D-F0C0420E7247}" destId="{D9D5B814-9104-EF48-9A8E-AA3D0C9EC412}" srcOrd="2" destOrd="0" presId="urn:microsoft.com/office/officeart/2005/8/layout/target2"/>
    <dgm:cxn modelId="{4E0F00E6-A9A0-46F5-A1A3-44F45A8E0261}" type="presParOf" srcId="{7C25B0D1-F170-4CA9-A60A-C11CF57217CB}" destId="{3F0E72AD-FC97-4081-AE8F-AD8B83B46E09}" srcOrd="2" destOrd="0" presId="urn:microsoft.com/office/officeart/2005/8/layout/target2"/>
    <dgm:cxn modelId="{773E214E-ED32-4689-BE47-9EB93C167F60}" type="presParOf" srcId="{3F0E72AD-FC97-4081-AE8F-AD8B83B46E09}" destId="{E6794B86-DCB7-4368-9C1A-A2FA473F0593}" srcOrd="0" destOrd="0" presId="urn:microsoft.com/office/officeart/2005/8/layout/target2"/>
    <dgm:cxn modelId="{828DF9CB-B1DB-4EED-8DDF-950F450A61AC}" type="presParOf" srcId="{3F0E72AD-FC97-4081-AE8F-AD8B83B46E09}" destId="{FAAC0EF3-FE5E-436A-9EB4-B7E7B6582B5A}" srcOrd="1" destOrd="0" presId="urn:microsoft.com/office/officeart/2005/8/layout/target2"/>
    <dgm:cxn modelId="{8B563255-3E3F-43E5-A1EB-3CADD5521621}" type="presParOf" srcId="{FAAC0EF3-FE5E-436A-9EB4-B7E7B6582B5A}" destId="{373B44E9-BA34-5247-A13E-CCDE506274FB}" srcOrd="0" destOrd="0" presId="urn:microsoft.com/office/officeart/2005/8/layout/target2"/>
    <dgm:cxn modelId="{BBDABC08-6AB8-43D8-9C02-735C8AD3F1A8}" type="presParOf" srcId="{FAAC0EF3-FE5E-436A-9EB4-B7E7B6582B5A}" destId="{287CDB99-A728-7B41-8231-CFAD23A58148}" srcOrd="1" destOrd="0" presId="urn:microsoft.com/office/officeart/2005/8/layout/target2"/>
    <dgm:cxn modelId="{7AD1DCB4-88ED-4A5D-BD87-EE12056FD51F}" type="presParOf" srcId="{FAAC0EF3-FE5E-436A-9EB4-B7E7B6582B5A}" destId="{4FAC4601-2221-154D-B01A-FF0BF3C4325C}" srcOrd="2" destOrd="0" presId="urn:microsoft.com/office/officeart/2005/8/layout/targe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6039F87-F38D-4ECE-89F6-4FDE4DE74489}" type="doc">
      <dgm:prSet loTypeId="urn:microsoft.com/office/officeart/2005/8/layout/target2" loCatId="relationship" qsTypeId="urn:microsoft.com/office/officeart/2005/8/quickstyle/simple1" qsCatId="simple" csTypeId="urn:microsoft.com/office/officeart/2005/8/colors/accent1_3" csCatId="accent1" phldr="1"/>
      <dgm:spPr/>
      <dgm:t>
        <a:bodyPr/>
        <a:lstStyle/>
        <a:p>
          <a:endParaRPr lang="en-US"/>
        </a:p>
      </dgm:t>
    </dgm:pt>
    <dgm:pt modelId="{85FFBF38-5DEE-4A40-A2F0-9BCB41658C7F}">
      <dgm:prSet phldrT="[Text]" custT="1"/>
      <dgm:spPr>
        <a:solidFill>
          <a:schemeClr val="lt1">
            <a:hueOff val="0"/>
            <a:satOff val="0"/>
            <a:lumOff val="0"/>
          </a:schemeClr>
        </a:solidFill>
      </dgm:spPr>
      <dgm:t>
        <a:bodyPr/>
        <a:lstStyle/>
        <a:p>
          <a:pPr algn="l">
            <a:spcAft>
              <a:spcPts val="0"/>
            </a:spcAft>
          </a:pPr>
          <a:r>
            <a:rPr lang="en-US" sz="1000" b="1" i="0" dirty="0">
              <a:solidFill>
                <a:srgbClr val="32363A"/>
              </a:solidFill>
              <a:latin typeface="Franklin Gothic Medium"/>
              <a:cs typeface="Franklin Gothic Medium"/>
            </a:rPr>
            <a:t>Embedded</a:t>
          </a:r>
          <a:r>
            <a:rPr lang="en-US" sz="1000" b="1" i="0" dirty="0">
              <a:solidFill>
                <a:srgbClr val="32363A"/>
              </a:solidFill>
              <a:latin typeface="Franklin Gothic Book"/>
            </a:rPr>
            <a:t/>
          </a:r>
          <a:br>
            <a:rPr lang="en-US" sz="1000" b="1" i="0" dirty="0">
              <a:solidFill>
                <a:srgbClr val="32363A"/>
              </a:solidFill>
              <a:latin typeface="Franklin Gothic Book"/>
            </a:rPr>
          </a:br>
          <a:r>
            <a:rPr lang="en-US" sz="1000" b="0" i="0" dirty="0">
              <a:solidFill>
                <a:srgbClr val="32363A"/>
              </a:solidFill>
              <a:latin typeface="Franklin Gothic Book"/>
            </a:rPr>
            <a:t>Breaks, Calculator, Digital Notepad, English Dictionary, English Glossary, Expandable Passages, Global Notes, Highlighter, </a:t>
          </a:r>
        </a:p>
        <a:p>
          <a:pPr algn="l">
            <a:spcAft>
              <a:spcPts val="0"/>
            </a:spcAft>
          </a:pPr>
          <a:r>
            <a:rPr lang="en-US" sz="1000" b="0" i="0" dirty="0">
              <a:solidFill>
                <a:srgbClr val="32363A"/>
              </a:solidFill>
              <a:latin typeface="Franklin Gothic Book"/>
            </a:rPr>
            <a:t>Keyboard Navigation, Mark for Review, </a:t>
          </a:r>
        </a:p>
        <a:p>
          <a:pPr algn="l">
            <a:spcAft>
              <a:spcPts val="0"/>
            </a:spcAft>
          </a:pPr>
          <a:r>
            <a:rPr lang="en-US" sz="1000" b="0" i="0" dirty="0">
              <a:solidFill>
                <a:srgbClr val="32363A"/>
              </a:solidFill>
              <a:latin typeface="Franklin Gothic Book"/>
            </a:rPr>
            <a:t>Math Tools, </a:t>
          </a:r>
        </a:p>
        <a:p>
          <a:pPr algn="l">
            <a:spcAft>
              <a:spcPts val="0"/>
            </a:spcAft>
          </a:pPr>
          <a:r>
            <a:rPr lang="en-US" sz="1000" b="0" i="0" dirty="0">
              <a:solidFill>
                <a:srgbClr val="32363A"/>
              </a:solidFill>
              <a:latin typeface="Franklin Gothic Book"/>
            </a:rPr>
            <a:t>Spell Check, Strikethrough, </a:t>
          </a:r>
        </a:p>
        <a:p>
          <a:pPr algn="l">
            <a:spcAft>
              <a:spcPts val="0"/>
            </a:spcAft>
          </a:pPr>
          <a:r>
            <a:rPr lang="en-US" sz="1000" b="0" i="0" dirty="0">
              <a:solidFill>
                <a:srgbClr val="32363A"/>
              </a:solidFill>
              <a:latin typeface="Franklin Gothic Book"/>
            </a:rPr>
            <a:t>Writing Tools, Zoom</a:t>
          </a:r>
        </a:p>
      </dgm:t>
    </dgm:pt>
    <dgm:pt modelId="{31616649-B8F5-3042-BDC9-D9C95995DC04}" type="parTrans" cxnId="{102173F0-C006-354F-8EB1-F007FDDF3EEB}">
      <dgm:prSet/>
      <dgm:spPr/>
      <dgm:t>
        <a:bodyPr/>
        <a:lstStyle/>
        <a:p>
          <a:endParaRPr lang="en-US"/>
        </a:p>
      </dgm:t>
    </dgm:pt>
    <dgm:pt modelId="{266218C1-1758-B246-A4D3-8A8AFD4F959E}" type="sibTrans" cxnId="{102173F0-C006-354F-8EB1-F007FDDF3EEB}">
      <dgm:prSet/>
      <dgm:spPr/>
      <dgm:t>
        <a:bodyPr/>
        <a:lstStyle/>
        <a:p>
          <a:endParaRPr lang="en-US"/>
        </a:p>
      </dgm:t>
    </dgm:pt>
    <dgm:pt modelId="{5427DAA8-A5AF-4C47-9246-F50DAD7B2CB6}">
      <dgm:prSet phldrT="[Text]" custT="1"/>
      <dgm:spPr>
        <a:solidFill>
          <a:schemeClr val="lt1">
            <a:hueOff val="0"/>
            <a:satOff val="0"/>
            <a:lumOff val="0"/>
          </a:schemeClr>
        </a:solidFill>
      </dgm:spPr>
      <dgm:t>
        <a:bodyPr/>
        <a:lstStyle/>
        <a:p>
          <a:pPr algn="l">
            <a:spcAft>
              <a:spcPts val="0"/>
            </a:spcAft>
          </a:pPr>
          <a:r>
            <a:rPr lang="en-US" sz="1000" b="1" i="0" dirty="0">
              <a:solidFill>
                <a:srgbClr val="32363A"/>
              </a:solidFill>
              <a:latin typeface="Franklin Gothic Medium"/>
              <a:cs typeface="Franklin Gothic Medium"/>
            </a:rPr>
            <a:t>Non-embedded</a:t>
          </a:r>
          <a:br>
            <a:rPr lang="en-US" sz="1000" b="1" i="0" dirty="0">
              <a:solidFill>
                <a:srgbClr val="32363A"/>
              </a:solidFill>
              <a:latin typeface="Franklin Gothic Medium"/>
              <a:cs typeface="Franklin Gothic Medium"/>
            </a:rPr>
          </a:br>
          <a:r>
            <a:rPr lang="en-US" sz="1000" b="0" i="0" dirty="0">
              <a:solidFill>
                <a:srgbClr val="32363A"/>
              </a:solidFill>
              <a:latin typeface="Franklin Gothic Book"/>
              <a:ea typeface="+mn-ea"/>
              <a:cs typeface="Arial" pitchFamily="34" charset="0"/>
            </a:rPr>
            <a:t>Breaks, </a:t>
          </a:r>
        </a:p>
        <a:p>
          <a:pPr algn="l">
            <a:spcAft>
              <a:spcPts val="0"/>
            </a:spcAft>
          </a:pPr>
          <a:r>
            <a:rPr lang="en-US" sz="1000" b="0" i="0" dirty="0">
              <a:solidFill>
                <a:srgbClr val="32363A"/>
              </a:solidFill>
              <a:latin typeface="Franklin Gothic Book"/>
              <a:ea typeface="+mn-ea"/>
              <a:cs typeface="Arial" pitchFamily="34" charset="0"/>
            </a:rPr>
            <a:t>English Dictionary, Scratch Paper, Thesaurus</a:t>
          </a:r>
          <a:endParaRPr lang="en-US" sz="1000" b="0" i="0" dirty="0">
            <a:solidFill>
              <a:srgbClr val="32363A"/>
            </a:solidFill>
            <a:latin typeface="Franklin Gothic Book"/>
          </a:endParaRPr>
        </a:p>
      </dgm:t>
    </dgm:pt>
    <dgm:pt modelId="{8C5B8526-F8F9-0941-8BDB-FD3BC965F30F}" type="parTrans" cxnId="{9139100A-35E4-7F4E-B508-622043AB958D}">
      <dgm:prSet/>
      <dgm:spPr/>
      <dgm:t>
        <a:bodyPr/>
        <a:lstStyle/>
        <a:p>
          <a:endParaRPr lang="en-US"/>
        </a:p>
      </dgm:t>
    </dgm:pt>
    <dgm:pt modelId="{67920EAA-7CBE-7646-8EB3-EA762CF70CF5}" type="sibTrans" cxnId="{9139100A-35E4-7F4E-B508-622043AB958D}">
      <dgm:prSet/>
      <dgm:spPr/>
      <dgm:t>
        <a:bodyPr/>
        <a:lstStyle/>
        <a:p>
          <a:endParaRPr lang="en-US"/>
        </a:p>
      </dgm:t>
    </dgm:pt>
    <dgm:pt modelId="{2168E70F-1B0D-4A49-B4DD-B2DA389D81F5}">
      <dgm:prSet phldrT="[Text]"/>
      <dgm:spPr>
        <a:solidFill>
          <a:srgbClr val="0E7192"/>
        </a:solidFill>
      </dgm:spPr>
      <dgm:t>
        <a:bodyPr/>
        <a:lstStyle/>
        <a:p>
          <a:r>
            <a:rPr lang="en-US" b="0" dirty="0">
              <a:latin typeface="Franklin Gothic Book" panose="020B0503020102020204" pitchFamily="34" charset="0"/>
            </a:rPr>
            <a:t>Designated Supports</a:t>
          </a:r>
        </a:p>
      </dgm:t>
    </dgm:pt>
    <dgm:pt modelId="{9E58EE1A-A084-0948-BFE1-1876D7AB828D}" type="parTrans" cxnId="{8523C1CF-CBF8-9544-98CA-A2A3CDC9E094}">
      <dgm:prSet/>
      <dgm:spPr/>
      <dgm:t>
        <a:bodyPr/>
        <a:lstStyle/>
        <a:p>
          <a:endParaRPr lang="en-US"/>
        </a:p>
      </dgm:t>
    </dgm:pt>
    <dgm:pt modelId="{F5C3083E-2191-684F-BF2C-876090C2C0FD}" type="sibTrans" cxnId="{8523C1CF-CBF8-9544-98CA-A2A3CDC9E094}">
      <dgm:prSet/>
      <dgm:spPr/>
      <dgm:t>
        <a:bodyPr/>
        <a:lstStyle/>
        <a:p>
          <a:endParaRPr lang="en-US"/>
        </a:p>
      </dgm:t>
    </dgm:pt>
    <dgm:pt modelId="{77F38CBB-5BDA-E947-9299-7C4F3BB5B594}">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Embedded</a:t>
          </a:r>
          <a:r>
            <a:rPr lang="en-US" sz="900" b="0" i="0" dirty="0">
              <a:solidFill>
                <a:srgbClr val="32363A"/>
              </a:solidFill>
              <a:latin typeface="Franklin Gothic Book"/>
            </a:rPr>
            <a:t/>
          </a:r>
          <a:br>
            <a:rPr lang="en-US" sz="900" b="0" i="0" dirty="0">
              <a:solidFill>
                <a:srgbClr val="32363A"/>
              </a:solidFill>
              <a:latin typeface="Franklin Gothic Book"/>
            </a:rPr>
          </a:br>
          <a:r>
            <a:rPr lang="en-US" sz="900" b="0" i="0" dirty="0">
              <a:solidFill>
                <a:srgbClr val="32363A"/>
              </a:solidFill>
              <a:latin typeface="Franklin Gothic Book"/>
            </a:rPr>
            <a:t>Color Contrast, Masking, </a:t>
          </a:r>
        </a:p>
        <a:p>
          <a:pPr algn="l">
            <a:spcAft>
              <a:spcPts val="0"/>
            </a:spcAft>
          </a:pPr>
          <a:r>
            <a:rPr lang="en-US" sz="900" b="0" i="0" dirty="0">
              <a:solidFill>
                <a:srgbClr val="32363A"/>
              </a:solidFill>
              <a:latin typeface="Franklin Gothic Book"/>
            </a:rPr>
            <a:t>Text-to-speech, Translated Test Directions, </a:t>
          </a:r>
        </a:p>
        <a:p>
          <a:pPr algn="l">
            <a:spcAft>
              <a:spcPts val="0"/>
            </a:spcAft>
          </a:pPr>
          <a:r>
            <a:rPr lang="en-US" sz="900" b="0" i="0" dirty="0">
              <a:solidFill>
                <a:srgbClr val="32363A"/>
              </a:solidFill>
              <a:latin typeface="Franklin Gothic Book"/>
            </a:rPr>
            <a:t>Translations (Glossary), Translations (Stacked), Turn off Any Universal Tools </a:t>
          </a:r>
        </a:p>
      </dgm:t>
    </dgm:pt>
    <dgm:pt modelId="{B1069FD2-06EC-A44E-BA74-18BAD95CCAF7}" type="parTrans" cxnId="{16E47902-E1BF-5542-85A1-AF4DFC22515E}">
      <dgm:prSet/>
      <dgm:spPr/>
      <dgm:t>
        <a:bodyPr/>
        <a:lstStyle/>
        <a:p>
          <a:endParaRPr lang="en-US"/>
        </a:p>
      </dgm:t>
    </dgm:pt>
    <dgm:pt modelId="{B13E709E-FD20-504E-99C8-27C4E29B929F}" type="sibTrans" cxnId="{16E47902-E1BF-5542-85A1-AF4DFC22515E}">
      <dgm:prSet/>
      <dgm:spPr/>
      <dgm:t>
        <a:bodyPr/>
        <a:lstStyle/>
        <a:p>
          <a:endParaRPr lang="en-US"/>
        </a:p>
      </dgm:t>
    </dgm:pt>
    <dgm:pt modelId="{6F8B1285-A7C4-1247-9D27-F95664747415}">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Non-embedded</a:t>
          </a:r>
          <a:br>
            <a:rPr lang="en-US" sz="900" b="1" i="0" dirty="0">
              <a:solidFill>
                <a:srgbClr val="32363A"/>
              </a:solidFill>
              <a:latin typeface="Franklin Gothic Medium"/>
              <a:cs typeface="Franklin Gothic Medium"/>
            </a:rPr>
          </a:br>
          <a:r>
            <a:rPr lang="en-US" sz="900" b="0" i="0" dirty="0">
              <a:solidFill>
                <a:srgbClr val="32363A"/>
              </a:solidFill>
              <a:latin typeface="Franklin Gothic Book"/>
              <a:cs typeface="Franklin Gothic Book"/>
            </a:rPr>
            <a:t>Bilingual Dictionary, </a:t>
          </a:r>
        </a:p>
        <a:p>
          <a:pPr algn="l">
            <a:spcAft>
              <a:spcPts val="0"/>
            </a:spcAft>
          </a:pPr>
          <a:r>
            <a:rPr lang="en-US" sz="900" b="0" i="0" dirty="0">
              <a:solidFill>
                <a:srgbClr val="32363A"/>
              </a:solidFill>
              <a:latin typeface="Franklin Gothic Book"/>
              <a:ea typeface="+mn-ea"/>
              <a:cs typeface="Franklin Gothic Book"/>
            </a:rPr>
            <a:t>Color Contrast, </a:t>
          </a:r>
        </a:p>
        <a:p>
          <a:pPr algn="l">
            <a:spcAft>
              <a:spcPts val="0"/>
            </a:spcAft>
          </a:pPr>
          <a:r>
            <a:rPr lang="en-US" sz="900" b="0" i="0" dirty="0">
              <a:solidFill>
                <a:srgbClr val="32363A"/>
              </a:solidFill>
              <a:latin typeface="Franklin Gothic Book"/>
              <a:ea typeface="+mn-ea"/>
              <a:cs typeface="Franklin Gothic Book"/>
            </a:rPr>
            <a:t>Color Overlay, </a:t>
          </a:r>
        </a:p>
        <a:p>
          <a:pPr algn="l">
            <a:spcAft>
              <a:spcPts val="0"/>
            </a:spcAft>
          </a:pPr>
          <a:r>
            <a:rPr lang="en-US" sz="900" b="0" i="0" dirty="0">
              <a:solidFill>
                <a:srgbClr val="32363A"/>
              </a:solidFill>
              <a:latin typeface="Franklin Gothic Book"/>
            </a:rPr>
            <a:t>Magnification, </a:t>
          </a:r>
        </a:p>
        <a:p>
          <a:pPr algn="l">
            <a:spcAft>
              <a:spcPts val="0"/>
            </a:spcAft>
          </a:pPr>
          <a:r>
            <a:rPr lang="en-US" sz="900" b="0" i="0" dirty="0">
              <a:solidFill>
                <a:srgbClr val="32363A"/>
              </a:solidFill>
              <a:latin typeface="Franklin Gothic Book"/>
              <a:ea typeface="+mn-ea"/>
              <a:cs typeface="Franklin Gothic Book"/>
            </a:rPr>
            <a:t>Read Aloud, </a:t>
          </a:r>
        </a:p>
        <a:p>
          <a:pPr algn="l">
            <a:spcAft>
              <a:spcPts val="0"/>
            </a:spcAft>
          </a:pPr>
          <a:r>
            <a:rPr lang="en-US" sz="900" b="0" i="0" dirty="0">
              <a:solidFill>
                <a:srgbClr val="32363A"/>
              </a:solidFill>
              <a:latin typeface="Franklin Gothic Book"/>
              <a:ea typeface="+mn-ea"/>
              <a:cs typeface="Franklin Gothic Book"/>
            </a:rPr>
            <a:t>Scribe, </a:t>
          </a:r>
        </a:p>
        <a:p>
          <a:pPr algn="l">
            <a:spcAft>
              <a:spcPts val="0"/>
            </a:spcAft>
          </a:pPr>
          <a:r>
            <a:rPr lang="en-US" sz="900" b="0" i="0" dirty="0">
              <a:solidFill>
                <a:srgbClr val="32363A"/>
              </a:solidFill>
              <a:latin typeface="Franklin Gothic Book"/>
              <a:ea typeface="+mn-ea"/>
              <a:cs typeface="Franklin Gothic Book"/>
            </a:rPr>
            <a:t>Separate Setting, Translated Test Directions, Translation (Glossary</a:t>
          </a:r>
          <a:r>
            <a:rPr lang="en-US" sz="700" b="0" i="0" dirty="0" smtClean="0">
              <a:solidFill>
                <a:srgbClr val="32363A"/>
              </a:solidFill>
              <a:latin typeface="Franklin Gothic Book"/>
              <a:ea typeface="+mn-ea"/>
              <a:cs typeface="Franklin Gothic Book"/>
            </a:rPr>
            <a:t>)</a:t>
          </a:r>
          <a:r>
            <a:rPr lang="en-US" sz="900" b="0" i="0" dirty="0" smtClean="0">
              <a:solidFill>
                <a:srgbClr val="32363A"/>
              </a:solidFill>
              <a:latin typeface="Franklin Gothic Book"/>
              <a:ea typeface="+mn-ea"/>
              <a:cs typeface="Franklin Gothic Book"/>
            </a:rPr>
            <a:t>, Noise Buffers</a:t>
          </a:r>
          <a:endParaRPr lang="en-US" sz="700" b="0" i="0" dirty="0">
            <a:solidFill>
              <a:srgbClr val="32363A"/>
            </a:solidFill>
            <a:latin typeface="Franklin Gothic Book"/>
            <a:cs typeface="Franklin Gothic Book"/>
          </a:endParaRPr>
        </a:p>
      </dgm:t>
    </dgm:pt>
    <dgm:pt modelId="{EB2A3E9E-646A-1F44-96FE-EDFD5A8D5F87}" type="parTrans" cxnId="{1C61F892-7256-FB40-9F86-21883DF4B713}">
      <dgm:prSet/>
      <dgm:spPr/>
      <dgm:t>
        <a:bodyPr/>
        <a:lstStyle/>
        <a:p>
          <a:endParaRPr lang="en-US"/>
        </a:p>
      </dgm:t>
    </dgm:pt>
    <dgm:pt modelId="{85E028FB-C633-F344-859E-F49F9AD88E7A}" type="sibTrans" cxnId="{1C61F892-7256-FB40-9F86-21883DF4B713}">
      <dgm:prSet/>
      <dgm:spPr/>
      <dgm:t>
        <a:bodyPr/>
        <a:lstStyle/>
        <a:p>
          <a:endParaRPr lang="en-US"/>
        </a:p>
      </dgm:t>
    </dgm:pt>
    <dgm:pt modelId="{57CE82D0-680E-BC43-A2B1-067516E9A636}">
      <dgm:prSet phldrT="[Text]"/>
      <dgm:spPr>
        <a:solidFill>
          <a:srgbClr val="16AA38"/>
        </a:solidFill>
      </dgm:spPr>
      <dgm:t>
        <a:bodyPr/>
        <a:lstStyle/>
        <a:p>
          <a:r>
            <a:rPr lang="en-US" dirty="0">
              <a:latin typeface="Franklin Gothic Book" panose="020B0503020102020204" pitchFamily="34" charset="0"/>
            </a:rPr>
            <a:t>Accommodations</a:t>
          </a:r>
        </a:p>
      </dgm:t>
    </dgm:pt>
    <dgm:pt modelId="{A0ADC2A4-CD81-374C-97DD-2FD5E1057A0A}" type="parTrans" cxnId="{64661AA3-0B8A-0742-B206-70B70B10AEFA}">
      <dgm:prSet/>
      <dgm:spPr/>
      <dgm:t>
        <a:bodyPr/>
        <a:lstStyle/>
        <a:p>
          <a:endParaRPr lang="en-US"/>
        </a:p>
      </dgm:t>
    </dgm:pt>
    <dgm:pt modelId="{71358A55-62E8-5C49-8339-CDC872E288B6}" type="sibTrans" cxnId="{64661AA3-0B8A-0742-B206-70B70B10AEFA}">
      <dgm:prSet/>
      <dgm:spPr/>
      <dgm:t>
        <a:bodyPr/>
        <a:lstStyle/>
        <a:p>
          <a:endParaRPr lang="en-US"/>
        </a:p>
      </dgm:t>
    </dgm:pt>
    <dgm:pt modelId="{04FADDF2-843A-BD4D-82FF-18D8AA67BA48}">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Embedded</a:t>
          </a:r>
          <a:r>
            <a:rPr lang="en-US" sz="900" b="0" i="0" dirty="0">
              <a:solidFill>
                <a:srgbClr val="32363A"/>
              </a:solidFill>
              <a:latin typeface="Franklin Gothic Book"/>
            </a:rPr>
            <a:t/>
          </a:r>
          <a:br>
            <a:rPr lang="en-US" sz="900" b="0" i="0" dirty="0">
              <a:solidFill>
                <a:srgbClr val="32363A"/>
              </a:solidFill>
              <a:latin typeface="Franklin Gothic Book"/>
            </a:rPr>
          </a:br>
          <a:r>
            <a:rPr lang="en-US" sz="900" b="0" i="0" dirty="0">
              <a:solidFill>
                <a:srgbClr val="32363A"/>
              </a:solidFill>
              <a:latin typeface="Franklin Gothic Book"/>
            </a:rPr>
            <a:t>American Sign Language, Braille, </a:t>
          </a:r>
        </a:p>
        <a:p>
          <a:pPr algn="l">
            <a:spcAft>
              <a:spcPts val="0"/>
            </a:spcAft>
          </a:pPr>
          <a:r>
            <a:rPr lang="en-US" sz="900" b="0" i="0" dirty="0">
              <a:solidFill>
                <a:srgbClr val="32363A"/>
              </a:solidFill>
              <a:latin typeface="Franklin Gothic Book"/>
            </a:rPr>
            <a:t>Closed Captioning, Text-to-speech</a:t>
          </a:r>
        </a:p>
        <a:p>
          <a:pPr algn="l">
            <a:spcAft>
              <a:spcPts val="0"/>
            </a:spcAft>
          </a:pPr>
          <a:endParaRPr lang="en-US" sz="900" b="0" i="0" dirty="0">
            <a:solidFill>
              <a:srgbClr val="32363A"/>
            </a:solidFill>
            <a:latin typeface="Franklin Gothic Book"/>
          </a:endParaRPr>
        </a:p>
        <a:p>
          <a:pPr algn="l">
            <a:spcAft>
              <a:spcPts val="0"/>
            </a:spcAft>
          </a:pPr>
          <a:endParaRPr lang="en-US" sz="900" b="0" i="0" dirty="0">
            <a:solidFill>
              <a:srgbClr val="32363A"/>
            </a:solidFill>
            <a:latin typeface="Franklin Gothic Book"/>
          </a:endParaRPr>
        </a:p>
      </dgm:t>
    </dgm:pt>
    <dgm:pt modelId="{A52F41A1-52A8-1A43-8B79-25F81FC968A6}" type="parTrans" cxnId="{51F376B3-FE95-4445-BEFF-96E32263835E}">
      <dgm:prSet/>
      <dgm:spPr/>
      <dgm:t>
        <a:bodyPr/>
        <a:lstStyle/>
        <a:p>
          <a:endParaRPr lang="en-US"/>
        </a:p>
      </dgm:t>
    </dgm:pt>
    <dgm:pt modelId="{712A0F5C-530B-EB4A-A530-7977A2704B81}" type="sibTrans" cxnId="{51F376B3-FE95-4445-BEFF-96E32263835E}">
      <dgm:prSet/>
      <dgm:spPr/>
      <dgm:t>
        <a:bodyPr/>
        <a:lstStyle/>
        <a:p>
          <a:endParaRPr lang="en-US"/>
        </a:p>
      </dgm:t>
    </dgm:pt>
    <dgm:pt modelId="{A53EEF39-C4E1-5047-8050-5B0B184588EC}">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Non-embedded</a:t>
          </a:r>
          <a:br>
            <a:rPr lang="en-US" sz="900" b="1" i="0" dirty="0">
              <a:solidFill>
                <a:srgbClr val="32363A"/>
              </a:solidFill>
              <a:latin typeface="Franklin Gothic Medium"/>
              <a:cs typeface="Franklin Gothic Medium"/>
            </a:rPr>
          </a:br>
          <a:r>
            <a:rPr lang="en-US" sz="900" b="0" i="0" dirty="0">
              <a:solidFill>
                <a:srgbClr val="32363A"/>
              </a:solidFill>
              <a:latin typeface="Franklin Gothic Book"/>
            </a:rPr>
            <a:t>Abacus, Alternate Response Options, Calculator, Multiplication Table, </a:t>
          </a:r>
          <a:r>
            <a:rPr lang="en-US" sz="900" b="0" i="0" dirty="0" smtClean="0">
              <a:solidFill>
                <a:srgbClr val="32363A"/>
              </a:solidFill>
              <a:latin typeface="Franklin Gothic Book"/>
            </a:rPr>
            <a:t>Print </a:t>
          </a:r>
          <a:r>
            <a:rPr lang="en-US" sz="900" b="0" i="0" dirty="0">
              <a:solidFill>
                <a:srgbClr val="32363A"/>
              </a:solidFill>
              <a:latin typeface="Franklin Gothic Book"/>
            </a:rPr>
            <a:t>on Demand, Read Aloud, </a:t>
          </a:r>
        </a:p>
        <a:p>
          <a:pPr algn="l">
            <a:spcAft>
              <a:spcPts val="0"/>
            </a:spcAft>
          </a:pPr>
          <a:r>
            <a:rPr lang="en-US" sz="900" b="0" i="0" dirty="0">
              <a:solidFill>
                <a:srgbClr val="32363A"/>
              </a:solidFill>
              <a:latin typeface="Franklin Gothic Book"/>
            </a:rPr>
            <a:t>Scribe, Speech-to-text</a:t>
          </a:r>
        </a:p>
        <a:p>
          <a:pPr algn="l">
            <a:spcAft>
              <a:spcPts val="0"/>
            </a:spcAft>
          </a:pPr>
          <a:endParaRPr lang="en-US" sz="300" b="0" i="0" dirty="0">
            <a:solidFill>
              <a:srgbClr val="32363A"/>
            </a:solidFill>
            <a:latin typeface="Franklin Gothic Book"/>
          </a:endParaRPr>
        </a:p>
      </dgm:t>
    </dgm:pt>
    <dgm:pt modelId="{3597F5A4-0048-004E-B1F1-BA5C616AC977}" type="parTrans" cxnId="{DBEE94CB-66A6-BF48-AD5F-4992D8D4C71F}">
      <dgm:prSet/>
      <dgm:spPr/>
      <dgm:t>
        <a:bodyPr/>
        <a:lstStyle/>
        <a:p>
          <a:endParaRPr lang="en-US"/>
        </a:p>
      </dgm:t>
    </dgm:pt>
    <dgm:pt modelId="{EAD87D17-7409-1E48-8649-B01D8B0D7F7B}" type="sibTrans" cxnId="{DBEE94CB-66A6-BF48-AD5F-4992D8D4C71F}">
      <dgm:prSet/>
      <dgm:spPr/>
      <dgm:t>
        <a:bodyPr/>
        <a:lstStyle/>
        <a:p>
          <a:endParaRPr lang="en-US"/>
        </a:p>
      </dgm:t>
    </dgm:pt>
    <dgm:pt modelId="{3907EC75-5769-344B-A3C1-04FCA2B543F1}">
      <dgm:prSet phldrT="[Text]"/>
      <dgm:spPr>
        <a:solidFill>
          <a:srgbClr val="15A8D0"/>
        </a:solidFill>
      </dgm:spPr>
      <dgm:t>
        <a:bodyPr/>
        <a:lstStyle/>
        <a:p>
          <a:r>
            <a:rPr lang="en-US" dirty="0">
              <a:latin typeface="Franklin Gothic Book" panose="020B0503020102020204" pitchFamily="34" charset="0"/>
            </a:rPr>
            <a:t>Universal Tools</a:t>
          </a:r>
        </a:p>
      </dgm:t>
    </dgm:pt>
    <dgm:pt modelId="{7E3B1AF4-F198-CC49-877D-1862D3158BA4}" type="sibTrans" cxnId="{F22CCEF5-D457-2A4D-861F-2D0F99D4CE12}">
      <dgm:prSet/>
      <dgm:spPr/>
      <dgm:t>
        <a:bodyPr/>
        <a:lstStyle/>
        <a:p>
          <a:endParaRPr lang="en-US"/>
        </a:p>
      </dgm:t>
    </dgm:pt>
    <dgm:pt modelId="{5A307586-3E1B-164E-934A-11A0320A2335}" type="parTrans" cxnId="{F22CCEF5-D457-2A4D-861F-2D0F99D4CE12}">
      <dgm:prSet/>
      <dgm:spPr/>
      <dgm:t>
        <a:bodyPr/>
        <a:lstStyle/>
        <a:p>
          <a:endParaRPr lang="en-US"/>
        </a:p>
      </dgm:t>
    </dgm:pt>
    <dgm:pt modelId="{7C25B0D1-F170-4CA9-A60A-C11CF57217CB}" type="pres">
      <dgm:prSet presAssocID="{96039F87-F38D-4ECE-89F6-4FDE4DE74489}" presName="Name0" presStyleCnt="0">
        <dgm:presLayoutVars>
          <dgm:chMax val="3"/>
          <dgm:chPref val="1"/>
          <dgm:dir/>
          <dgm:animLvl val="lvl"/>
          <dgm:resizeHandles/>
        </dgm:presLayoutVars>
      </dgm:prSet>
      <dgm:spPr/>
      <dgm:t>
        <a:bodyPr/>
        <a:lstStyle/>
        <a:p>
          <a:endParaRPr lang="en-US"/>
        </a:p>
      </dgm:t>
    </dgm:pt>
    <dgm:pt modelId="{EE8F24DB-7AE2-44F5-87B1-F4044CB94583}" type="pres">
      <dgm:prSet presAssocID="{96039F87-F38D-4ECE-89F6-4FDE4DE74489}" presName="outerBox" presStyleCnt="0"/>
      <dgm:spPr/>
      <dgm:t>
        <a:bodyPr/>
        <a:lstStyle/>
        <a:p>
          <a:endParaRPr lang="en-US"/>
        </a:p>
      </dgm:t>
    </dgm:pt>
    <dgm:pt modelId="{01ACB0CA-37C6-417F-94BC-C509FBF24292}" type="pres">
      <dgm:prSet presAssocID="{96039F87-F38D-4ECE-89F6-4FDE4DE74489}" presName="outerBoxParent" presStyleLbl="node1" presStyleIdx="0" presStyleCnt="3" custLinFactNeighborX="-20181" custLinFactNeighborY="-13863"/>
      <dgm:spPr/>
      <dgm:t>
        <a:bodyPr/>
        <a:lstStyle/>
        <a:p>
          <a:endParaRPr lang="en-US"/>
        </a:p>
      </dgm:t>
    </dgm:pt>
    <dgm:pt modelId="{20A5B9AD-65D9-466F-A9FB-E547DB19AF77}" type="pres">
      <dgm:prSet presAssocID="{96039F87-F38D-4ECE-89F6-4FDE4DE74489}" presName="outerBoxChildren" presStyleCnt="0"/>
      <dgm:spPr/>
      <dgm:t>
        <a:bodyPr/>
        <a:lstStyle/>
        <a:p>
          <a:endParaRPr lang="en-US"/>
        </a:p>
      </dgm:t>
    </dgm:pt>
    <dgm:pt modelId="{D5EFB1E0-BC88-F74C-A0FA-EF842C636D77}" type="pres">
      <dgm:prSet presAssocID="{85FFBF38-5DEE-4A40-A2F0-9BCB41658C7F}" presName="oChild" presStyleLbl="fgAcc1" presStyleIdx="0" presStyleCnt="6" custScaleY="43934">
        <dgm:presLayoutVars>
          <dgm:bulletEnabled val="1"/>
        </dgm:presLayoutVars>
      </dgm:prSet>
      <dgm:spPr/>
      <dgm:t>
        <a:bodyPr/>
        <a:lstStyle/>
        <a:p>
          <a:endParaRPr lang="en-US"/>
        </a:p>
      </dgm:t>
    </dgm:pt>
    <dgm:pt modelId="{EDF758BD-DBF4-4E4D-8E96-6BE64E2157D7}" type="pres">
      <dgm:prSet presAssocID="{266218C1-1758-B246-A4D3-8A8AFD4F959E}" presName="outerSibTrans" presStyleCnt="0"/>
      <dgm:spPr/>
      <dgm:t>
        <a:bodyPr/>
        <a:lstStyle/>
        <a:p>
          <a:endParaRPr lang="en-US"/>
        </a:p>
      </dgm:t>
    </dgm:pt>
    <dgm:pt modelId="{FF64D126-9068-D848-A7B5-8B1C1B9BE54D}" type="pres">
      <dgm:prSet presAssocID="{5427DAA8-A5AF-4C47-9246-F50DAD7B2CB6}" presName="oChild" presStyleLbl="fgAcc1" presStyleIdx="1" presStyleCnt="6" custScaleY="23083">
        <dgm:presLayoutVars>
          <dgm:bulletEnabled val="1"/>
        </dgm:presLayoutVars>
      </dgm:prSet>
      <dgm:spPr/>
      <dgm:t>
        <a:bodyPr/>
        <a:lstStyle/>
        <a:p>
          <a:endParaRPr lang="en-US"/>
        </a:p>
      </dgm:t>
    </dgm:pt>
    <dgm:pt modelId="{B45A9338-58D0-42A6-B515-447CFF3FE7B8}" type="pres">
      <dgm:prSet presAssocID="{96039F87-F38D-4ECE-89F6-4FDE4DE74489}" presName="middleBox" presStyleCnt="0"/>
      <dgm:spPr/>
      <dgm:t>
        <a:bodyPr/>
        <a:lstStyle/>
        <a:p>
          <a:endParaRPr lang="en-US"/>
        </a:p>
      </dgm:t>
    </dgm:pt>
    <dgm:pt modelId="{A0BFF6AA-BFDE-472F-98FA-EF807BE66A9D}" type="pres">
      <dgm:prSet presAssocID="{96039F87-F38D-4ECE-89F6-4FDE4DE74489}" presName="middleBoxParent" presStyleLbl="node1" presStyleIdx="1" presStyleCnt="3"/>
      <dgm:spPr/>
      <dgm:t>
        <a:bodyPr/>
        <a:lstStyle/>
        <a:p>
          <a:endParaRPr lang="en-US"/>
        </a:p>
      </dgm:t>
    </dgm:pt>
    <dgm:pt modelId="{E144BD61-6259-4921-AE1D-F0C0420E7247}" type="pres">
      <dgm:prSet presAssocID="{96039F87-F38D-4ECE-89F6-4FDE4DE74489}" presName="middleBoxChildren" presStyleCnt="0"/>
      <dgm:spPr/>
      <dgm:t>
        <a:bodyPr/>
        <a:lstStyle/>
        <a:p>
          <a:endParaRPr lang="en-US"/>
        </a:p>
      </dgm:t>
    </dgm:pt>
    <dgm:pt modelId="{E71676B7-DB5F-6A4A-8D5F-7F5F6DA794AF}" type="pres">
      <dgm:prSet presAssocID="{77F38CBB-5BDA-E947-9299-7C4F3BB5B594}" presName="mChild" presStyleLbl="fgAcc1" presStyleIdx="2" presStyleCnt="6" custScaleY="126517">
        <dgm:presLayoutVars>
          <dgm:bulletEnabled val="1"/>
        </dgm:presLayoutVars>
      </dgm:prSet>
      <dgm:spPr/>
      <dgm:t>
        <a:bodyPr/>
        <a:lstStyle/>
        <a:p>
          <a:endParaRPr lang="en-US"/>
        </a:p>
      </dgm:t>
    </dgm:pt>
    <dgm:pt modelId="{0363F192-D5A1-D244-A9FC-D7F79B8B0688}" type="pres">
      <dgm:prSet presAssocID="{B13E709E-FD20-504E-99C8-27C4E29B929F}" presName="middleSibTrans" presStyleCnt="0"/>
      <dgm:spPr/>
      <dgm:t>
        <a:bodyPr/>
        <a:lstStyle/>
        <a:p>
          <a:endParaRPr lang="en-US"/>
        </a:p>
      </dgm:t>
    </dgm:pt>
    <dgm:pt modelId="{D9D5B814-9104-EF48-9A8E-AA3D0C9EC412}" type="pres">
      <dgm:prSet presAssocID="{6F8B1285-A7C4-1247-9D27-F95664747415}" presName="mChild" presStyleLbl="fgAcc1" presStyleIdx="3" presStyleCnt="6" custScaleY="141910">
        <dgm:presLayoutVars>
          <dgm:bulletEnabled val="1"/>
        </dgm:presLayoutVars>
      </dgm:prSet>
      <dgm:spPr/>
      <dgm:t>
        <a:bodyPr/>
        <a:lstStyle/>
        <a:p>
          <a:endParaRPr lang="en-US"/>
        </a:p>
      </dgm:t>
    </dgm:pt>
    <dgm:pt modelId="{3F0E72AD-FC97-4081-AE8F-AD8B83B46E09}" type="pres">
      <dgm:prSet presAssocID="{96039F87-F38D-4ECE-89F6-4FDE4DE74489}" presName="centerBox" presStyleCnt="0"/>
      <dgm:spPr/>
      <dgm:t>
        <a:bodyPr/>
        <a:lstStyle/>
        <a:p>
          <a:endParaRPr lang="en-US"/>
        </a:p>
      </dgm:t>
    </dgm:pt>
    <dgm:pt modelId="{E6794B86-DCB7-4368-9C1A-A2FA473F0593}" type="pres">
      <dgm:prSet presAssocID="{96039F87-F38D-4ECE-89F6-4FDE4DE74489}" presName="centerBoxParent" presStyleLbl="node1" presStyleIdx="2" presStyleCnt="3"/>
      <dgm:spPr/>
      <dgm:t>
        <a:bodyPr/>
        <a:lstStyle/>
        <a:p>
          <a:endParaRPr lang="en-US"/>
        </a:p>
      </dgm:t>
    </dgm:pt>
    <dgm:pt modelId="{FAAC0EF3-FE5E-436A-9EB4-B7E7B6582B5A}" type="pres">
      <dgm:prSet presAssocID="{96039F87-F38D-4ECE-89F6-4FDE4DE74489}" presName="centerBoxChildren" presStyleCnt="0"/>
      <dgm:spPr/>
      <dgm:t>
        <a:bodyPr/>
        <a:lstStyle/>
        <a:p>
          <a:endParaRPr lang="en-US"/>
        </a:p>
      </dgm:t>
    </dgm:pt>
    <dgm:pt modelId="{373B44E9-BA34-5247-A13E-CCDE506274FB}" type="pres">
      <dgm:prSet presAssocID="{04FADDF2-843A-BD4D-82FF-18D8AA67BA48}" presName="cChild" presStyleLbl="fgAcc1" presStyleIdx="4" presStyleCnt="6">
        <dgm:presLayoutVars>
          <dgm:bulletEnabled val="1"/>
        </dgm:presLayoutVars>
      </dgm:prSet>
      <dgm:spPr/>
      <dgm:t>
        <a:bodyPr/>
        <a:lstStyle/>
        <a:p>
          <a:endParaRPr lang="en-US"/>
        </a:p>
      </dgm:t>
    </dgm:pt>
    <dgm:pt modelId="{287CDB99-A728-7B41-8231-CFAD23A58148}" type="pres">
      <dgm:prSet presAssocID="{712A0F5C-530B-EB4A-A530-7977A2704B81}" presName="centerSibTrans" presStyleCnt="0"/>
      <dgm:spPr/>
      <dgm:t>
        <a:bodyPr/>
        <a:lstStyle/>
        <a:p>
          <a:endParaRPr lang="en-US"/>
        </a:p>
      </dgm:t>
    </dgm:pt>
    <dgm:pt modelId="{4FAC4601-2221-154D-B01A-FF0BF3C4325C}" type="pres">
      <dgm:prSet presAssocID="{A53EEF39-C4E1-5047-8050-5B0B184588EC}" presName="cChild" presStyleLbl="fgAcc1" presStyleIdx="5" presStyleCnt="6">
        <dgm:presLayoutVars>
          <dgm:bulletEnabled val="1"/>
        </dgm:presLayoutVars>
      </dgm:prSet>
      <dgm:spPr/>
      <dgm:t>
        <a:bodyPr/>
        <a:lstStyle/>
        <a:p>
          <a:endParaRPr lang="en-US"/>
        </a:p>
      </dgm:t>
    </dgm:pt>
  </dgm:ptLst>
  <dgm:cxnLst>
    <dgm:cxn modelId="{A20CFD22-8EC0-4AF2-82CB-280C77E1E12B}" type="presOf" srcId="{A53EEF39-C4E1-5047-8050-5B0B184588EC}" destId="{4FAC4601-2221-154D-B01A-FF0BF3C4325C}" srcOrd="0" destOrd="0" presId="urn:microsoft.com/office/officeart/2005/8/layout/target2"/>
    <dgm:cxn modelId="{F22CCEF5-D457-2A4D-861F-2D0F99D4CE12}" srcId="{96039F87-F38D-4ECE-89F6-4FDE4DE74489}" destId="{3907EC75-5769-344B-A3C1-04FCA2B543F1}" srcOrd="0" destOrd="0" parTransId="{5A307586-3E1B-164E-934A-11A0320A2335}" sibTransId="{7E3B1AF4-F198-CC49-877D-1862D3158BA4}"/>
    <dgm:cxn modelId="{51F376B3-FE95-4445-BEFF-96E32263835E}" srcId="{57CE82D0-680E-BC43-A2B1-067516E9A636}" destId="{04FADDF2-843A-BD4D-82FF-18D8AA67BA48}" srcOrd="0" destOrd="0" parTransId="{A52F41A1-52A8-1A43-8B79-25F81FC968A6}" sibTransId="{712A0F5C-530B-EB4A-A530-7977A2704B81}"/>
    <dgm:cxn modelId="{DBEE94CB-66A6-BF48-AD5F-4992D8D4C71F}" srcId="{57CE82D0-680E-BC43-A2B1-067516E9A636}" destId="{A53EEF39-C4E1-5047-8050-5B0B184588EC}" srcOrd="1" destOrd="0" parTransId="{3597F5A4-0048-004E-B1F1-BA5C616AC977}" sibTransId="{EAD87D17-7409-1E48-8649-B01D8B0D7F7B}"/>
    <dgm:cxn modelId="{102173F0-C006-354F-8EB1-F007FDDF3EEB}" srcId="{3907EC75-5769-344B-A3C1-04FCA2B543F1}" destId="{85FFBF38-5DEE-4A40-A2F0-9BCB41658C7F}" srcOrd="0" destOrd="0" parTransId="{31616649-B8F5-3042-BDC9-D9C95995DC04}" sibTransId="{266218C1-1758-B246-A4D3-8A8AFD4F959E}"/>
    <dgm:cxn modelId="{8523C1CF-CBF8-9544-98CA-A2A3CDC9E094}" srcId="{96039F87-F38D-4ECE-89F6-4FDE4DE74489}" destId="{2168E70F-1B0D-4A49-B4DD-B2DA389D81F5}" srcOrd="1" destOrd="0" parTransId="{9E58EE1A-A084-0948-BFE1-1876D7AB828D}" sibTransId="{F5C3083E-2191-684F-BF2C-876090C2C0FD}"/>
    <dgm:cxn modelId="{E9A0032A-2B88-40D5-944F-E0820AE3F323}" type="presOf" srcId="{57CE82D0-680E-BC43-A2B1-067516E9A636}" destId="{E6794B86-DCB7-4368-9C1A-A2FA473F0593}" srcOrd="0" destOrd="0" presId="urn:microsoft.com/office/officeart/2005/8/layout/target2"/>
    <dgm:cxn modelId="{71CE59EA-9B67-4742-A5EA-C55C7DF6559E}" type="presOf" srcId="{96039F87-F38D-4ECE-89F6-4FDE4DE74489}" destId="{7C25B0D1-F170-4CA9-A60A-C11CF57217CB}" srcOrd="0" destOrd="0" presId="urn:microsoft.com/office/officeart/2005/8/layout/target2"/>
    <dgm:cxn modelId="{64661AA3-0B8A-0742-B206-70B70B10AEFA}" srcId="{96039F87-F38D-4ECE-89F6-4FDE4DE74489}" destId="{57CE82D0-680E-BC43-A2B1-067516E9A636}" srcOrd="2" destOrd="0" parTransId="{A0ADC2A4-CD81-374C-97DD-2FD5E1057A0A}" sibTransId="{71358A55-62E8-5C49-8339-CDC872E288B6}"/>
    <dgm:cxn modelId="{5FD16AF3-DC30-41C2-B51A-C1F8AA8FC277}" type="presOf" srcId="{6F8B1285-A7C4-1247-9D27-F95664747415}" destId="{D9D5B814-9104-EF48-9A8E-AA3D0C9EC412}" srcOrd="0" destOrd="0" presId="urn:microsoft.com/office/officeart/2005/8/layout/target2"/>
    <dgm:cxn modelId="{16E47902-E1BF-5542-85A1-AF4DFC22515E}" srcId="{2168E70F-1B0D-4A49-B4DD-B2DA389D81F5}" destId="{77F38CBB-5BDA-E947-9299-7C4F3BB5B594}" srcOrd="0" destOrd="0" parTransId="{B1069FD2-06EC-A44E-BA74-18BAD95CCAF7}" sibTransId="{B13E709E-FD20-504E-99C8-27C4E29B929F}"/>
    <dgm:cxn modelId="{80199AB5-BE2E-4831-9B2F-BD3690BC429B}" type="presOf" srcId="{3907EC75-5769-344B-A3C1-04FCA2B543F1}" destId="{01ACB0CA-37C6-417F-94BC-C509FBF24292}" srcOrd="0" destOrd="0" presId="urn:microsoft.com/office/officeart/2005/8/layout/target2"/>
    <dgm:cxn modelId="{B3CE6717-0535-4418-92EC-6E89E317F76B}" type="presOf" srcId="{5427DAA8-A5AF-4C47-9246-F50DAD7B2CB6}" destId="{FF64D126-9068-D848-A7B5-8B1C1B9BE54D}" srcOrd="0" destOrd="0" presId="urn:microsoft.com/office/officeart/2005/8/layout/target2"/>
    <dgm:cxn modelId="{1C61F892-7256-FB40-9F86-21883DF4B713}" srcId="{2168E70F-1B0D-4A49-B4DD-B2DA389D81F5}" destId="{6F8B1285-A7C4-1247-9D27-F95664747415}" srcOrd="1" destOrd="0" parTransId="{EB2A3E9E-646A-1F44-96FE-EDFD5A8D5F87}" sibTransId="{85E028FB-C633-F344-859E-F49F9AD88E7A}"/>
    <dgm:cxn modelId="{CADAE03D-9CB2-4D9F-BDAB-61517D6E88CF}" type="presOf" srcId="{04FADDF2-843A-BD4D-82FF-18D8AA67BA48}" destId="{373B44E9-BA34-5247-A13E-CCDE506274FB}" srcOrd="0" destOrd="0" presId="urn:microsoft.com/office/officeart/2005/8/layout/target2"/>
    <dgm:cxn modelId="{395F7C8D-115F-4127-A369-719A9D50F159}" type="presOf" srcId="{2168E70F-1B0D-4A49-B4DD-B2DA389D81F5}" destId="{A0BFF6AA-BFDE-472F-98FA-EF807BE66A9D}" srcOrd="0" destOrd="0" presId="urn:microsoft.com/office/officeart/2005/8/layout/target2"/>
    <dgm:cxn modelId="{9139100A-35E4-7F4E-B508-622043AB958D}" srcId="{3907EC75-5769-344B-A3C1-04FCA2B543F1}" destId="{5427DAA8-A5AF-4C47-9246-F50DAD7B2CB6}" srcOrd="1" destOrd="0" parTransId="{8C5B8526-F8F9-0941-8BDB-FD3BC965F30F}" sibTransId="{67920EAA-7CBE-7646-8EB3-EA762CF70CF5}"/>
    <dgm:cxn modelId="{4BB05715-D0CA-4A38-B410-2D3811D23999}" type="presOf" srcId="{77F38CBB-5BDA-E947-9299-7C4F3BB5B594}" destId="{E71676B7-DB5F-6A4A-8D5F-7F5F6DA794AF}" srcOrd="0" destOrd="0" presId="urn:microsoft.com/office/officeart/2005/8/layout/target2"/>
    <dgm:cxn modelId="{7B1846FD-F714-49E6-81AD-CD46C610833F}" type="presOf" srcId="{85FFBF38-5DEE-4A40-A2F0-9BCB41658C7F}" destId="{D5EFB1E0-BC88-F74C-A0FA-EF842C636D77}" srcOrd="0" destOrd="0" presId="urn:microsoft.com/office/officeart/2005/8/layout/target2"/>
    <dgm:cxn modelId="{D76B0E01-D8AC-40C2-8A5A-5F19CF0A0686}" type="presParOf" srcId="{7C25B0D1-F170-4CA9-A60A-C11CF57217CB}" destId="{EE8F24DB-7AE2-44F5-87B1-F4044CB94583}" srcOrd="0" destOrd="0" presId="urn:microsoft.com/office/officeart/2005/8/layout/target2"/>
    <dgm:cxn modelId="{F5A6E4E6-49A2-42F1-A620-2C50A47169D5}" type="presParOf" srcId="{EE8F24DB-7AE2-44F5-87B1-F4044CB94583}" destId="{01ACB0CA-37C6-417F-94BC-C509FBF24292}" srcOrd="0" destOrd="0" presId="urn:microsoft.com/office/officeart/2005/8/layout/target2"/>
    <dgm:cxn modelId="{7E2E59A7-F8DB-4C48-B45F-01D73CB431F8}" type="presParOf" srcId="{EE8F24DB-7AE2-44F5-87B1-F4044CB94583}" destId="{20A5B9AD-65D9-466F-A9FB-E547DB19AF77}" srcOrd="1" destOrd="0" presId="urn:microsoft.com/office/officeart/2005/8/layout/target2"/>
    <dgm:cxn modelId="{AFC8F235-92F2-4244-AED1-E89D07D02E8A}" type="presParOf" srcId="{20A5B9AD-65D9-466F-A9FB-E547DB19AF77}" destId="{D5EFB1E0-BC88-F74C-A0FA-EF842C636D77}" srcOrd="0" destOrd="0" presId="urn:microsoft.com/office/officeart/2005/8/layout/target2"/>
    <dgm:cxn modelId="{6921183D-7D03-49B6-A56E-9AC0A36B0229}" type="presParOf" srcId="{20A5B9AD-65D9-466F-A9FB-E547DB19AF77}" destId="{EDF758BD-DBF4-4E4D-8E96-6BE64E2157D7}" srcOrd="1" destOrd="0" presId="urn:microsoft.com/office/officeart/2005/8/layout/target2"/>
    <dgm:cxn modelId="{976641B7-2923-4C92-8E02-F7F2B90AB7B1}" type="presParOf" srcId="{20A5B9AD-65D9-466F-A9FB-E547DB19AF77}" destId="{FF64D126-9068-D848-A7B5-8B1C1B9BE54D}" srcOrd="2" destOrd="0" presId="urn:microsoft.com/office/officeart/2005/8/layout/target2"/>
    <dgm:cxn modelId="{D50A2ACE-A74B-4343-A836-069507969765}" type="presParOf" srcId="{7C25B0D1-F170-4CA9-A60A-C11CF57217CB}" destId="{B45A9338-58D0-42A6-B515-447CFF3FE7B8}" srcOrd="1" destOrd="0" presId="urn:microsoft.com/office/officeart/2005/8/layout/target2"/>
    <dgm:cxn modelId="{44612AE9-A77A-44A6-BFD3-A7093AC74A30}" type="presParOf" srcId="{B45A9338-58D0-42A6-B515-447CFF3FE7B8}" destId="{A0BFF6AA-BFDE-472F-98FA-EF807BE66A9D}" srcOrd="0" destOrd="0" presId="urn:microsoft.com/office/officeart/2005/8/layout/target2"/>
    <dgm:cxn modelId="{DE08277B-663F-41BF-94A3-EEB9BB1BF471}" type="presParOf" srcId="{B45A9338-58D0-42A6-B515-447CFF3FE7B8}" destId="{E144BD61-6259-4921-AE1D-F0C0420E7247}" srcOrd="1" destOrd="0" presId="urn:microsoft.com/office/officeart/2005/8/layout/target2"/>
    <dgm:cxn modelId="{DAC8A2B2-1C7A-465F-881B-FC722F72F79B}" type="presParOf" srcId="{E144BD61-6259-4921-AE1D-F0C0420E7247}" destId="{E71676B7-DB5F-6A4A-8D5F-7F5F6DA794AF}" srcOrd="0" destOrd="0" presId="urn:microsoft.com/office/officeart/2005/8/layout/target2"/>
    <dgm:cxn modelId="{CDEF43C1-686E-4578-A7C4-CC5E52C69CDC}" type="presParOf" srcId="{E144BD61-6259-4921-AE1D-F0C0420E7247}" destId="{0363F192-D5A1-D244-A9FC-D7F79B8B0688}" srcOrd="1" destOrd="0" presId="urn:microsoft.com/office/officeart/2005/8/layout/target2"/>
    <dgm:cxn modelId="{3848DE31-DD4F-47D4-931C-B4CCB7E4EB9B}" type="presParOf" srcId="{E144BD61-6259-4921-AE1D-F0C0420E7247}" destId="{D9D5B814-9104-EF48-9A8E-AA3D0C9EC412}" srcOrd="2" destOrd="0" presId="urn:microsoft.com/office/officeart/2005/8/layout/target2"/>
    <dgm:cxn modelId="{B92BBE66-F417-4DFC-93D1-0AED23892010}" type="presParOf" srcId="{7C25B0D1-F170-4CA9-A60A-C11CF57217CB}" destId="{3F0E72AD-FC97-4081-AE8F-AD8B83B46E09}" srcOrd="2" destOrd="0" presId="urn:microsoft.com/office/officeart/2005/8/layout/target2"/>
    <dgm:cxn modelId="{E5CA218E-8D72-4F08-942B-4F54E6B39B0D}" type="presParOf" srcId="{3F0E72AD-FC97-4081-AE8F-AD8B83B46E09}" destId="{E6794B86-DCB7-4368-9C1A-A2FA473F0593}" srcOrd="0" destOrd="0" presId="urn:microsoft.com/office/officeart/2005/8/layout/target2"/>
    <dgm:cxn modelId="{D8343DE2-DF47-486D-B3D9-860272BB7824}" type="presParOf" srcId="{3F0E72AD-FC97-4081-AE8F-AD8B83B46E09}" destId="{FAAC0EF3-FE5E-436A-9EB4-B7E7B6582B5A}" srcOrd="1" destOrd="0" presId="urn:microsoft.com/office/officeart/2005/8/layout/target2"/>
    <dgm:cxn modelId="{ABCE43E9-8971-4C3B-80CB-AB1BE688DD3B}" type="presParOf" srcId="{FAAC0EF3-FE5E-436A-9EB4-B7E7B6582B5A}" destId="{373B44E9-BA34-5247-A13E-CCDE506274FB}" srcOrd="0" destOrd="0" presId="urn:microsoft.com/office/officeart/2005/8/layout/target2"/>
    <dgm:cxn modelId="{C37AF023-9CA2-4D5B-B05A-370AFBC8EB24}" type="presParOf" srcId="{FAAC0EF3-FE5E-436A-9EB4-B7E7B6582B5A}" destId="{287CDB99-A728-7B41-8231-CFAD23A58148}" srcOrd="1" destOrd="0" presId="urn:microsoft.com/office/officeart/2005/8/layout/target2"/>
    <dgm:cxn modelId="{14E745D4-ECCC-4086-9B0C-51F731D58FC4}" type="presParOf" srcId="{FAAC0EF3-FE5E-436A-9EB4-B7E7B6582B5A}" destId="{4FAC4601-2221-154D-B01A-FF0BF3C4325C}" srcOrd="2" destOrd="0" presId="urn:microsoft.com/office/officeart/2005/8/layout/targe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039F87-F38D-4ECE-89F6-4FDE4DE74489}" type="doc">
      <dgm:prSet loTypeId="urn:microsoft.com/office/officeart/2005/8/layout/target2" loCatId="relationship" qsTypeId="urn:microsoft.com/office/officeart/2005/8/quickstyle/simple1" qsCatId="simple" csTypeId="urn:microsoft.com/office/officeart/2005/8/colors/accent1_3" csCatId="accent1" phldr="1"/>
      <dgm:spPr/>
      <dgm:t>
        <a:bodyPr/>
        <a:lstStyle/>
        <a:p>
          <a:endParaRPr lang="en-US"/>
        </a:p>
      </dgm:t>
    </dgm:pt>
    <dgm:pt modelId="{85FFBF38-5DEE-4A40-A2F0-9BCB41658C7F}">
      <dgm:prSet phldrT="[Text]" custT="1"/>
      <dgm:spPr>
        <a:solidFill>
          <a:schemeClr val="lt1">
            <a:hueOff val="0"/>
            <a:satOff val="0"/>
            <a:lumOff val="0"/>
          </a:schemeClr>
        </a:solidFill>
      </dgm:spPr>
      <dgm:t>
        <a:bodyPr/>
        <a:lstStyle/>
        <a:p>
          <a:pPr algn="l">
            <a:spcAft>
              <a:spcPts val="0"/>
            </a:spcAft>
          </a:pPr>
          <a:r>
            <a:rPr lang="en-US" sz="1000" b="1" i="0" dirty="0">
              <a:solidFill>
                <a:srgbClr val="32363A"/>
              </a:solidFill>
              <a:latin typeface="Franklin Gothic Medium"/>
              <a:cs typeface="Franklin Gothic Medium"/>
            </a:rPr>
            <a:t>Embedded</a:t>
          </a:r>
          <a:r>
            <a:rPr lang="en-US" sz="1000" b="1" i="0" dirty="0">
              <a:solidFill>
                <a:srgbClr val="32363A"/>
              </a:solidFill>
              <a:latin typeface="Franklin Gothic Book"/>
            </a:rPr>
            <a:t/>
          </a:r>
          <a:br>
            <a:rPr lang="en-US" sz="1000" b="1" i="0" dirty="0">
              <a:solidFill>
                <a:srgbClr val="32363A"/>
              </a:solidFill>
              <a:latin typeface="Franklin Gothic Book"/>
            </a:rPr>
          </a:br>
          <a:r>
            <a:rPr lang="en-US" sz="1000" b="0" i="0" dirty="0">
              <a:solidFill>
                <a:srgbClr val="32363A"/>
              </a:solidFill>
              <a:latin typeface="Franklin Gothic Book"/>
            </a:rPr>
            <a:t>Breaks, Calculator, Digital Notepad, English Dictionary, English Glossary, Expandable Passages, Global Notes, Highlighter, </a:t>
          </a:r>
        </a:p>
        <a:p>
          <a:pPr algn="l">
            <a:spcAft>
              <a:spcPts val="0"/>
            </a:spcAft>
          </a:pPr>
          <a:r>
            <a:rPr lang="en-US" sz="1000" b="0" i="0" dirty="0">
              <a:solidFill>
                <a:srgbClr val="32363A"/>
              </a:solidFill>
              <a:latin typeface="Franklin Gothic Book"/>
            </a:rPr>
            <a:t>Keyboard Navigation, Mark for Review, </a:t>
          </a:r>
        </a:p>
        <a:p>
          <a:pPr algn="l">
            <a:spcAft>
              <a:spcPts val="0"/>
            </a:spcAft>
          </a:pPr>
          <a:r>
            <a:rPr lang="en-US" sz="1000" b="0" i="0" dirty="0">
              <a:solidFill>
                <a:srgbClr val="32363A"/>
              </a:solidFill>
              <a:latin typeface="Franklin Gothic Book"/>
            </a:rPr>
            <a:t>Math Tools, </a:t>
          </a:r>
        </a:p>
        <a:p>
          <a:pPr algn="l">
            <a:spcAft>
              <a:spcPts val="0"/>
            </a:spcAft>
          </a:pPr>
          <a:r>
            <a:rPr lang="en-US" sz="1000" b="0" i="0" dirty="0">
              <a:solidFill>
                <a:srgbClr val="32363A"/>
              </a:solidFill>
              <a:latin typeface="Franklin Gothic Book"/>
            </a:rPr>
            <a:t>Spell Check, Strikethrough, </a:t>
          </a:r>
        </a:p>
        <a:p>
          <a:pPr algn="l">
            <a:spcAft>
              <a:spcPts val="0"/>
            </a:spcAft>
          </a:pPr>
          <a:r>
            <a:rPr lang="en-US" sz="1000" b="0" i="0" dirty="0">
              <a:solidFill>
                <a:srgbClr val="32363A"/>
              </a:solidFill>
              <a:latin typeface="Franklin Gothic Book"/>
            </a:rPr>
            <a:t>Writing Tools, Zoom</a:t>
          </a:r>
        </a:p>
      </dgm:t>
    </dgm:pt>
    <dgm:pt modelId="{31616649-B8F5-3042-BDC9-D9C95995DC04}" type="parTrans" cxnId="{102173F0-C006-354F-8EB1-F007FDDF3EEB}">
      <dgm:prSet/>
      <dgm:spPr/>
      <dgm:t>
        <a:bodyPr/>
        <a:lstStyle/>
        <a:p>
          <a:endParaRPr lang="en-US"/>
        </a:p>
      </dgm:t>
    </dgm:pt>
    <dgm:pt modelId="{266218C1-1758-B246-A4D3-8A8AFD4F959E}" type="sibTrans" cxnId="{102173F0-C006-354F-8EB1-F007FDDF3EEB}">
      <dgm:prSet/>
      <dgm:spPr/>
      <dgm:t>
        <a:bodyPr/>
        <a:lstStyle/>
        <a:p>
          <a:endParaRPr lang="en-US"/>
        </a:p>
      </dgm:t>
    </dgm:pt>
    <dgm:pt modelId="{5427DAA8-A5AF-4C47-9246-F50DAD7B2CB6}">
      <dgm:prSet phldrT="[Text]" custT="1"/>
      <dgm:spPr>
        <a:solidFill>
          <a:schemeClr val="lt1">
            <a:hueOff val="0"/>
            <a:satOff val="0"/>
            <a:lumOff val="0"/>
          </a:schemeClr>
        </a:solidFill>
      </dgm:spPr>
      <dgm:t>
        <a:bodyPr/>
        <a:lstStyle/>
        <a:p>
          <a:pPr algn="l">
            <a:spcAft>
              <a:spcPts val="0"/>
            </a:spcAft>
          </a:pPr>
          <a:r>
            <a:rPr lang="en-US" sz="1000" b="1" i="0" dirty="0">
              <a:solidFill>
                <a:srgbClr val="32363A"/>
              </a:solidFill>
              <a:latin typeface="Franklin Gothic Medium"/>
              <a:cs typeface="Franklin Gothic Medium"/>
            </a:rPr>
            <a:t>Non-embedded</a:t>
          </a:r>
          <a:br>
            <a:rPr lang="en-US" sz="1000" b="1" i="0" dirty="0">
              <a:solidFill>
                <a:srgbClr val="32363A"/>
              </a:solidFill>
              <a:latin typeface="Franklin Gothic Medium"/>
              <a:cs typeface="Franklin Gothic Medium"/>
            </a:rPr>
          </a:br>
          <a:r>
            <a:rPr lang="en-US" sz="1000" b="0" i="0" dirty="0">
              <a:solidFill>
                <a:srgbClr val="32363A"/>
              </a:solidFill>
              <a:latin typeface="Franklin Gothic Book"/>
              <a:ea typeface="+mn-ea"/>
              <a:cs typeface="Arial" pitchFamily="34" charset="0"/>
            </a:rPr>
            <a:t>Breaks, </a:t>
          </a:r>
        </a:p>
        <a:p>
          <a:pPr algn="l">
            <a:spcAft>
              <a:spcPts val="0"/>
            </a:spcAft>
          </a:pPr>
          <a:r>
            <a:rPr lang="en-US" sz="1000" b="0" i="0" dirty="0">
              <a:solidFill>
                <a:srgbClr val="32363A"/>
              </a:solidFill>
              <a:latin typeface="Franklin Gothic Book"/>
              <a:ea typeface="+mn-ea"/>
              <a:cs typeface="Arial" pitchFamily="34" charset="0"/>
            </a:rPr>
            <a:t>English Dictionary, Scratch Paper, Thesaurus</a:t>
          </a:r>
          <a:endParaRPr lang="en-US" sz="1000" b="0" i="0" dirty="0">
            <a:solidFill>
              <a:srgbClr val="32363A"/>
            </a:solidFill>
            <a:latin typeface="Franklin Gothic Book"/>
          </a:endParaRPr>
        </a:p>
      </dgm:t>
    </dgm:pt>
    <dgm:pt modelId="{8C5B8526-F8F9-0941-8BDB-FD3BC965F30F}" type="parTrans" cxnId="{9139100A-35E4-7F4E-B508-622043AB958D}">
      <dgm:prSet/>
      <dgm:spPr/>
      <dgm:t>
        <a:bodyPr/>
        <a:lstStyle/>
        <a:p>
          <a:endParaRPr lang="en-US"/>
        </a:p>
      </dgm:t>
    </dgm:pt>
    <dgm:pt modelId="{67920EAA-7CBE-7646-8EB3-EA762CF70CF5}" type="sibTrans" cxnId="{9139100A-35E4-7F4E-B508-622043AB958D}">
      <dgm:prSet/>
      <dgm:spPr/>
      <dgm:t>
        <a:bodyPr/>
        <a:lstStyle/>
        <a:p>
          <a:endParaRPr lang="en-US"/>
        </a:p>
      </dgm:t>
    </dgm:pt>
    <dgm:pt modelId="{2168E70F-1B0D-4A49-B4DD-B2DA389D81F5}">
      <dgm:prSet phldrT="[Text]"/>
      <dgm:spPr>
        <a:solidFill>
          <a:srgbClr val="0E7192"/>
        </a:solidFill>
      </dgm:spPr>
      <dgm:t>
        <a:bodyPr/>
        <a:lstStyle/>
        <a:p>
          <a:r>
            <a:rPr lang="en-US" b="0" dirty="0">
              <a:latin typeface="Franklin Gothic Book" panose="020B0503020102020204" pitchFamily="34" charset="0"/>
            </a:rPr>
            <a:t>Designated Supports</a:t>
          </a:r>
        </a:p>
      </dgm:t>
    </dgm:pt>
    <dgm:pt modelId="{9E58EE1A-A084-0948-BFE1-1876D7AB828D}" type="parTrans" cxnId="{8523C1CF-CBF8-9544-98CA-A2A3CDC9E094}">
      <dgm:prSet/>
      <dgm:spPr/>
      <dgm:t>
        <a:bodyPr/>
        <a:lstStyle/>
        <a:p>
          <a:endParaRPr lang="en-US"/>
        </a:p>
      </dgm:t>
    </dgm:pt>
    <dgm:pt modelId="{F5C3083E-2191-684F-BF2C-876090C2C0FD}" type="sibTrans" cxnId="{8523C1CF-CBF8-9544-98CA-A2A3CDC9E094}">
      <dgm:prSet/>
      <dgm:spPr/>
      <dgm:t>
        <a:bodyPr/>
        <a:lstStyle/>
        <a:p>
          <a:endParaRPr lang="en-US"/>
        </a:p>
      </dgm:t>
    </dgm:pt>
    <dgm:pt modelId="{77F38CBB-5BDA-E947-9299-7C4F3BB5B594}">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Embedded</a:t>
          </a:r>
          <a:r>
            <a:rPr lang="en-US" sz="900" b="0" i="0" dirty="0">
              <a:solidFill>
                <a:srgbClr val="32363A"/>
              </a:solidFill>
              <a:latin typeface="Franklin Gothic Book"/>
            </a:rPr>
            <a:t/>
          </a:r>
          <a:br>
            <a:rPr lang="en-US" sz="900" b="0" i="0" dirty="0">
              <a:solidFill>
                <a:srgbClr val="32363A"/>
              </a:solidFill>
              <a:latin typeface="Franklin Gothic Book"/>
            </a:rPr>
          </a:br>
          <a:r>
            <a:rPr lang="en-US" sz="900" b="0" i="0" dirty="0">
              <a:solidFill>
                <a:srgbClr val="32363A"/>
              </a:solidFill>
              <a:latin typeface="Franklin Gothic Book"/>
            </a:rPr>
            <a:t>Color Contrast, Masking, </a:t>
          </a:r>
        </a:p>
        <a:p>
          <a:pPr algn="l">
            <a:spcAft>
              <a:spcPts val="0"/>
            </a:spcAft>
          </a:pPr>
          <a:r>
            <a:rPr lang="en-US" sz="900" b="0" i="0" dirty="0">
              <a:solidFill>
                <a:srgbClr val="32363A"/>
              </a:solidFill>
              <a:latin typeface="Franklin Gothic Book"/>
            </a:rPr>
            <a:t>Text-to-speech, Translated Test Directions, </a:t>
          </a:r>
        </a:p>
        <a:p>
          <a:pPr algn="l">
            <a:spcAft>
              <a:spcPts val="0"/>
            </a:spcAft>
          </a:pPr>
          <a:r>
            <a:rPr lang="en-US" sz="900" b="0" i="0" dirty="0">
              <a:solidFill>
                <a:srgbClr val="32363A"/>
              </a:solidFill>
              <a:latin typeface="Franklin Gothic Book"/>
            </a:rPr>
            <a:t>Translations (Glossary), Translations (Stacked), Turn off Any Universal Tools </a:t>
          </a:r>
        </a:p>
      </dgm:t>
    </dgm:pt>
    <dgm:pt modelId="{B1069FD2-06EC-A44E-BA74-18BAD95CCAF7}" type="parTrans" cxnId="{16E47902-E1BF-5542-85A1-AF4DFC22515E}">
      <dgm:prSet/>
      <dgm:spPr/>
      <dgm:t>
        <a:bodyPr/>
        <a:lstStyle/>
        <a:p>
          <a:endParaRPr lang="en-US"/>
        </a:p>
      </dgm:t>
    </dgm:pt>
    <dgm:pt modelId="{B13E709E-FD20-504E-99C8-27C4E29B929F}" type="sibTrans" cxnId="{16E47902-E1BF-5542-85A1-AF4DFC22515E}">
      <dgm:prSet/>
      <dgm:spPr/>
      <dgm:t>
        <a:bodyPr/>
        <a:lstStyle/>
        <a:p>
          <a:endParaRPr lang="en-US"/>
        </a:p>
      </dgm:t>
    </dgm:pt>
    <dgm:pt modelId="{6F8B1285-A7C4-1247-9D27-F95664747415}">
      <dgm:prSet phldrT="[Text]" custT="1"/>
      <dgm:spPr>
        <a:solidFill>
          <a:schemeClr val="lt1">
            <a:hueOff val="0"/>
            <a:satOff val="0"/>
            <a:lumOff val="0"/>
          </a:schemeClr>
        </a:solidFill>
      </dgm:spPr>
      <dgm:t>
        <a:bodyPr/>
        <a:lstStyle/>
        <a:p>
          <a:pPr algn="l">
            <a:spcAft>
              <a:spcPts val="0"/>
            </a:spcAft>
          </a:pPr>
          <a:r>
            <a:rPr lang="en-US" sz="900" b="1" i="0" dirty="0" smtClean="0">
              <a:solidFill>
                <a:srgbClr val="32363A"/>
              </a:solidFill>
              <a:latin typeface="Franklin Gothic Medium"/>
              <a:cs typeface="Franklin Gothic Medium"/>
            </a:rPr>
            <a:t>Non-embedded</a:t>
          </a:r>
          <a:r>
            <a:rPr lang="en-US" sz="900" b="1" i="0" dirty="0">
              <a:solidFill>
                <a:srgbClr val="32363A"/>
              </a:solidFill>
              <a:latin typeface="Franklin Gothic Medium"/>
              <a:cs typeface="Franklin Gothic Medium"/>
            </a:rPr>
            <a:t/>
          </a:r>
          <a:br>
            <a:rPr lang="en-US" sz="900" b="1" i="0" dirty="0">
              <a:solidFill>
                <a:srgbClr val="32363A"/>
              </a:solidFill>
              <a:latin typeface="Franklin Gothic Medium"/>
              <a:cs typeface="Franklin Gothic Medium"/>
            </a:rPr>
          </a:br>
          <a:r>
            <a:rPr lang="en-US" sz="900" b="0" i="0" dirty="0">
              <a:solidFill>
                <a:srgbClr val="32363A"/>
              </a:solidFill>
              <a:latin typeface="Franklin Gothic Book"/>
              <a:cs typeface="Franklin Gothic Book"/>
            </a:rPr>
            <a:t>Bilingual Dictionary, </a:t>
          </a:r>
        </a:p>
        <a:p>
          <a:pPr algn="l">
            <a:spcAft>
              <a:spcPts val="0"/>
            </a:spcAft>
          </a:pPr>
          <a:r>
            <a:rPr lang="en-US" sz="900" b="0" i="0" dirty="0">
              <a:solidFill>
                <a:srgbClr val="32363A"/>
              </a:solidFill>
              <a:latin typeface="Franklin Gothic Book"/>
              <a:ea typeface="+mn-ea"/>
              <a:cs typeface="Franklin Gothic Book"/>
            </a:rPr>
            <a:t>Color Contrast, </a:t>
          </a:r>
        </a:p>
        <a:p>
          <a:pPr algn="l">
            <a:spcAft>
              <a:spcPts val="0"/>
            </a:spcAft>
          </a:pPr>
          <a:r>
            <a:rPr lang="en-US" sz="900" b="0" i="0" dirty="0">
              <a:solidFill>
                <a:srgbClr val="32363A"/>
              </a:solidFill>
              <a:latin typeface="Franklin Gothic Book"/>
              <a:ea typeface="+mn-ea"/>
              <a:cs typeface="Franklin Gothic Book"/>
            </a:rPr>
            <a:t>Color Overlay, </a:t>
          </a:r>
        </a:p>
        <a:p>
          <a:pPr algn="l">
            <a:spcAft>
              <a:spcPts val="0"/>
            </a:spcAft>
          </a:pPr>
          <a:r>
            <a:rPr lang="en-US" sz="900" b="0" i="0" dirty="0">
              <a:solidFill>
                <a:srgbClr val="32363A"/>
              </a:solidFill>
              <a:latin typeface="Franklin Gothic Book"/>
            </a:rPr>
            <a:t>Magnification, </a:t>
          </a:r>
        </a:p>
        <a:p>
          <a:pPr algn="l">
            <a:spcAft>
              <a:spcPts val="0"/>
            </a:spcAft>
          </a:pPr>
          <a:r>
            <a:rPr lang="en-US" sz="900" b="0" i="0" dirty="0">
              <a:solidFill>
                <a:srgbClr val="32363A"/>
              </a:solidFill>
              <a:latin typeface="Franklin Gothic Book"/>
              <a:ea typeface="+mn-ea"/>
              <a:cs typeface="Franklin Gothic Book"/>
            </a:rPr>
            <a:t>Read Aloud, </a:t>
          </a:r>
        </a:p>
        <a:p>
          <a:pPr algn="l">
            <a:spcAft>
              <a:spcPts val="0"/>
            </a:spcAft>
          </a:pPr>
          <a:r>
            <a:rPr lang="en-US" sz="900" b="0" i="0" dirty="0">
              <a:solidFill>
                <a:srgbClr val="32363A"/>
              </a:solidFill>
              <a:latin typeface="Franklin Gothic Book"/>
              <a:ea typeface="+mn-ea"/>
              <a:cs typeface="Franklin Gothic Book"/>
            </a:rPr>
            <a:t>Scribe, </a:t>
          </a:r>
        </a:p>
        <a:p>
          <a:pPr algn="l">
            <a:spcAft>
              <a:spcPts val="0"/>
            </a:spcAft>
          </a:pPr>
          <a:r>
            <a:rPr lang="en-US" sz="900" b="0" i="0" dirty="0">
              <a:solidFill>
                <a:srgbClr val="32363A"/>
              </a:solidFill>
              <a:latin typeface="Franklin Gothic Book"/>
              <a:ea typeface="+mn-ea"/>
              <a:cs typeface="Franklin Gothic Book"/>
            </a:rPr>
            <a:t>Separate Setting, Translated Test Directions, Translation (Glossary</a:t>
          </a:r>
          <a:r>
            <a:rPr lang="en-US" sz="900" b="0" i="0" dirty="0" smtClean="0">
              <a:solidFill>
                <a:srgbClr val="32363A"/>
              </a:solidFill>
              <a:latin typeface="Franklin Gothic Book"/>
              <a:ea typeface="+mn-ea"/>
              <a:cs typeface="Franklin Gothic Book"/>
            </a:rPr>
            <a:t>),</a:t>
          </a:r>
        </a:p>
        <a:p>
          <a:pPr algn="l">
            <a:spcAft>
              <a:spcPts val="0"/>
            </a:spcAft>
          </a:pPr>
          <a:r>
            <a:rPr lang="en-US" sz="900" b="0" i="0" dirty="0" smtClean="0">
              <a:solidFill>
                <a:srgbClr val="32363A"/>
              </a:solidFill>
              <a:latin typeface="Franklin Gothic Book"/>
              <a:ea typeface="+mn-ea"/>
              <a:cs typeface="Franklin Gothic Book"/>
            </a:rPr>
            <a:t>Noise Buffers</a:t>
          </a:r>
          <a:endParaRPr lang="en-US" sz="900" b="0" i="0" dirty="0">
            <a:solidFill>
              <a:srgbClr val="32363A"/>
            </a:solidFill>
            <a:latin typeface="Franklin Gothic Book"/>
            <a:cs typeface="Franklin Gothic Book"/>
          </a:endParaRPr>
        </a:p>
      </dgm:t>
    </dgm:pt>
    <dgm:pt modelId="{EB2A3E9E-646A-1F44-96FE-EDFD5A8D5F87}" type="parTrans" cxnId="{1C61F892-7256-FB40-9F86-21883DF4B713}">
      <dgm:prSet/>
      <dgm:spPr/>
      <dgm:t>
        <a:bodyPr/>
        <a:lstStyle/>
        <a:p>
          <a:endParaRPr lang="en-US"/>
        </a:p>
      </dgm:t>
    </dgm:pt>
    <dgm:pt modelId="{85E028FB-C633-F344-859E-F49F9AD88E7A}" type="sibTrans" cxnId="{1C61F892-7256-FB40-9F86-21883DF4B713}">
      <dgm:prSet/>
      <dgm:spPr/>
      <dgm:t>
        <a:bodyPr/>
        <a:lstStyle/>
        <a:p>
          <a:endParaRPr lang="en-US"/>
        </a:p>
      </dgm:t>
    </dgm:pt>
    <dgm:pt modelId="{3907EC75-5769-344B-A3C1-04FCA2B543F1}">
      <dgm:prSet phldrT="[Text]"/>
      <dgm:spPr>
        <a:solidFill>
          <a:srgbClr val="15A8D0"/>
        </a:solidFill>
      </dgm:spPr>
      <dgm:t>
        <a:bodyPr/>
        <a:lstStyle/>
        <a:p>
          <a:r>
            <a:rPr lang="en-US" dirty="0">
              <a:latin typeface="Franklin Gothic Book" panose="020B0503020102020204" pitchFamily="34" charset="0"/>
            </a:rPr>
            <a:t>Universal Tools</a:t>
          </a:r>
        </a:p>
      </dgm:t>
    </dgm:pt>
    <dgm:pt modelId="{7E3B1AF4-F198-CC49-877D-1862D3158BA4}" type="sibTrans" cxnId="{F22CCEF5-D457-2A4D-861F-2D0F99D4CE12}">
      <dgm:prSet/>
      <dgm:spPr/>
      <dgm:t>
        <a:bodyPr/>
        <a:lstStyle/>
        <a:p>
          <a:endParaRPr lang="en-US"/>
        </a:p>
      </dgm:t>
    </dgm:pt>
    <dgm:pt modelId="{5A307586-3E1B-164E-934A-11A0320A2335}" type="parTrans" cxnId="{F22CCEF5-D457-2A4D-861F-2D0F99D4CE12}">
      <dgm:prSet/>
      <dgm:spPr/>
      <dgm:t>
        <a:bodyPr/>
        <a:lstStyle/>
        <a:p>
          <a:endParaRPr lang="en-US"/>
        </a:p>
      </dgm:t>
    </dgm:pt>
    <dgm:pt modelId="{7C25B0D1-F170-4CA9-A60A-C11CF57217CB}" type="pres">
      <dgm:prSet presAssocID="{96039F87-F38D-4ECE-89F6-4FDE4DE74489}" presName="Name0" presStyleCnt="0">
        <dgm:presLayoutVars>
          <dgm:chMax val="3"/>
          <dgm:chPref val="1"/>
          <dgm:dir/>
          <dgm:animLvl val="lvl"/>
          <dgm:resizeHandles/>
        </dgm:presLayoutVars>
      </dgm:prSet>
      <dgm:spPr/>
      <dgm:t>
        <a:bodyPr/>
        <a:lstStyle/>
        <a:p>
          <a:endParaRPr lang="en-US"/>
        </a:p>
      </dgm:t>
    </dgm:pt>
    <dgm:pt modelId="{EE8F24DB-7AE2-44F5-87B1-F4044CB94583}" type="pres">
      <dgm:prSet presAssocID="{96039F87-F38D-4ECE-89F6-4FDE4DE74489}" presName="outerBox" presStyleCnt="0"/>
      <dgm:spPr/>
      <dgm:t>
        <a:bodyPr/>
        <a:lstStyle/>
        <a:p>
          <a:endParaRPr lang="en-US"/>
        </a:p>
      </dgm:t>
    </dgm:pt>
    <dgm:pt modelId="{01ACB0CA-37C6-417F-94BC-C509FBF24292}" type="pres">
      <dgm:prSet presAssocID="{96039F87-F38D-4ECE-89F6-4FDE4DE74489}" presName="outerBoxParent" presStyleLbl="node1" presStyleIdx="0" presStyleCnt="2" custLinFactNeighborX="-20181" custLinFactNeighborY="-13863"/>
      <dgm:spPr/>
      <dgm:t>
        <a:bodyPr/>
        <a:lstStyle/>
        <a:p>
          <a:endParaRPr lang="en-US"/>
        </a:p>
      </dgm:t>
    </dgm:pt>
    <dgm:pt modelId="{20A5B9AD-65D9-466F-A9FB-E547DB19AF77}" type="pres">
      <dgm:prSet presAssocID="{96039F87-F38D-4ECE-89F6-4FDE4DE74489}" presName="outerBoxChildren" presStyleCnt="0"/>
      <dgm:spPr/>
      <dgm:t>
        <a:bodyPr/>
        <a:lstStyle/>
        <a:p>
          <a:endParaRPr lang="en-US"/>
        </a:p>
      </dgm:t>
    </dgm:pt>
    <dgm:pt modelId="{D5EFB1E0-BC88-F74C-A0FA-EF842C636D77}" type="pres">
      <dgm:prSet presAssocID="{85FFBF38-5DEE-4A40-A2F0-9BCB41658C7F}" presName="oChild" presStyleLbl="fgAcc1" presStyleIdx="0" presStyleCnt="4" custScaleY="43934">
        <dgm:presLayoutVars>
          <dgm:bulletEnabled val="1"/>
        </dgm:presLayoutVars>
      </dgm:prSet>
      <dgm:spPr/>
      <dgm:t>
        <a:bodyPr/>
        <a:lstStyle/>
        <a:p>
          <a:endParaRPr lang="en-US"/>
        </a:p>
      </dgm:t>
    </dgm:pt>
    <dgm:pt modelId="{EDF758BD-DBF4-4E4D-8E96-6BE64E2157D7}" type="pres">
      <dgm:prSet presAssocID="{266218C1-1758-B246-A4D3-8A8AFD4F959E}" presName="outerSibTrans" presStyleCnt="0"/>
      <dgm:spPr/>
      <dgm:t>
        <a:bodyPr/>
        <a:lstStyle/>
        <a:p>
          <a:endParaRPr lang="en-US"/>
        </a:p>
      </dgm:t>
    </dgm:pt>
    <dgm:pt modelId="{FF64D126-9068-D848-A7B5-8B1C1B9BE54D}" type="pres">
      <dgm:prSet presAssocID="{5427DAA8-A5AF-4C47-9246-F50DAD7B2CB6}" presName="oChild" presStyleLbl="fgAcc1" presStyleIdx="1" presStyleCnt="4" custScaleY="23083">
        <dgm:presLayoutVars>
          <dgm:bulletEnabled val="1"/>
        </dgm:presLayoutVars>
      </dgm:prSet>
      <dgm:spPr/>
      <dgm:t>
        <a:bodyPr/>
        <a:lstStyle/>
        <a:p>
          <a:endParaRPr lang="en-US"/>
        </a:p>
      </dgm:t>
    </dgm:pt>
    <dgm:pt modelId="{B45A9338-58D0-42A6-B515-447CFF3FE7B8}" type="pres">
      <dgm:prSet presAssocID="{96039F87-F38D-4ECE-89F6-4FDE4DE74489}" presName="middleBox" presStyleCnt="0"/>
      <dgm:spPr/>
      <dgm:t>
        <a:bodyPr/>
        <a:lstStyle/>
        <a:p>
          <a:endParaRPr lang="en-US"/>
        </a:p>
      </dgm:t>
    </dgm:pt>
    <dgm:pt modelId="{A0BFF6AA-BFDE-472F-98FA-EF807BE66A9D}" type="pres">
      <dgm:prSet presAssocID="{96039F87-F38D-4ECE-89F6-4FDE4DE74489}" presName="middleBoxParent" presStyleLbl="node1" presStyleIdx="1" presStyleCnt="2"/>
      <dgm:spPr/>
      <dgm:t>
        <a:bodyPr/>
        <a:lstStyle/>
        <a:p>
          <a:endParaRPr lang="en-US"/>
        </a:p>
      </dgm:t>
    </dgm:pt>
    <dgm:pt modelId="{E144BD61-6259-4921-AE1D-F0C0420E7247}" type="pres">
      <dgm:prSet presAssocID="{96039F87-F38D-4ECE-89F6-4FDE4DE74489}" presName="middleBoxChildren" presStyleCnt="0"/>
      <dgm:spPr/>
      <dgm:t>
        <a:bodyPr/>
        <a:lstStyle/>
        <a:p>
          <a:endParaRPr lang="en-US"/>
        </a:p>
      </dgm:t>
    </dgm:pt>
    <dgm:pt modelId="{E71676B7-DB5F-6A4A-8D5F-7F5F6DA794AF}" type="pres">
      <dgm:prSet presAssocID="{77F38CBB-5BDA-E947-9299-7C4F3BB5B594}" presName="mChild" presStyleLbl="fgAcc1" presStyleIdx="2" presStyleCnt="4" custScaleX="28186" custScaleY="55970" custLinFactNeighborX="7196" custLinFactNeighborY="-56292">
        <dgm:presLayoutVars>
          <dgm:bulletEnabled val="1"/>
        </dgm:presLayoutVars>
      </dgm:prSet>
      <dgm:spPr/>
      <dgm:t>
        <a:bodyPr/>
        <a:lstStyle/>
        <a:p>
          <a:endParaRPr lang="en-US"/>
        </a:p>
      </dgm:t>
    </dgm:pt>
    <dgm:pt modelId="{0363F192-D5A1-D244-A9FC-D7F79B8B0688}" type="pres">
      <dgm:prSet presAssocID="{B13E709E-FD20-504E-99C8-27C4E29B929F}" presName="middleSibTrans" presStyleCnt="0"/>
      <dgm:spPr/>
      <dgm:t>
        <a:bodyPr/>
        <a:lstStyle/>
        <a:p>
          <a:endParaRPr lang="en-US"/>
        </a:p>
      </dgm:t>
    </dgm:pt>
    <dgm:pt modelId="{D9D5B814-9104-EF48-9A8E-AA3D0C9EC412}" type="pres">
      <dgm:prSet presAssocID="{6F8B1285-A7C4-1247-9D27-F95664747415}" presName="mChild" presStyleLbl="fgAcc1" presStyleIdx="3" presStyleCnt="4" custScaleX="27743" custScaleY="80069" custLinFactX="-28076" custLinFactNeighborX="-100000" custLinFactNeighborY="15255">
        <dgm:presLayoutVars>
          <dgm:bulletEnabled val="1"/>
        </dgm:presLayoutVars>
      </dgm:prSet>
      <dgm:spPr/>
      <dgm:t>
        <a:bodyPr/>
        <a:lstStyle/>
        <a:p>
          <a:endParaRPr lang="en-US"/>
        </a:p>
      </dgm:t>
    </dgm:pt>
  </dgm:ptLst>
  <dgm:cxnLst>
    <dgm:cxn modelId="{468959F2-60E7-4A35-897A-1DE0312AD7E9}" type="presOf" srcId="{2168E70F-1B0D-4A49-B4DD-B2DA389D81F5}" destId="{A0BFF6AA-BFDE-472F-98FA-EF807BE66A9D}" srcOrd="0" destOrd="0" presId="urn:microsoft.com/office/officeart/2005/8/layout/target2"/>
    <dgm:cxn modelId="{9F0D798F-9C08-4D34-BE1E-70A18DD52AC3}" type="presOf" srcId="{96039F87-F38D-4ECE-89F6-4FDE4DE74489}" destId="{7C25B0D1-F170-4CA9-A60A-C11CF57217CB}" srcOrd="0" destOrd="0" presId="urn:microsoft.com/office/officeart/2005/8/layout/target2"/>
    <dgm:cxn modelId="{9139100A-35E4-7F4E-B508-622043AB958D}" srcId="{3907EC75-5769-344B-A3C1-04FCA2B543F1}" destId="{5427DAA8-A5AF-4C47-9246-F50DAD7B2CB6}" srcOrd="1" destOrd="0" parTransId="{8C5B8526-F8F9-0941-8BDB-FD3BC965F30F}" sibTransId="{67920EAA-7CBE-7646-8EB3-EA762CF70CF5}"/>
    <dgm:cxn modelId="{D5944445-C9ED-4959-944D-3886B204ED5D}" type="presOf" srcId="{77F38CBB-5BDA-E947-9299-7C4F3BB5B594}" destId="{E71676B7-DB5F-6A4A-8D5F-7F5F6DA794AF}" srcOrd="0" destOrd="0" presId="urn:microsoft.com/office/officeart/2005/8/layout/target2"/>
    <dgm:cxn modelId="{8523C1CF-CBF8-9544-98CA-A2A3CDC9E094}" srcId="{96039F87-F38D-4ECE-89F6-4FDE4DE74489}" destId="{2168E70F-1B0D-4A49-B4DD-B2DA389D81F5}" srcOrd="1" destOrd="0" parTransId="{9E58EE1A-A084-0948-BFE1-1876D7AB828D}" sibTransId="{F5C3083E-2191-684F-BF2C-876090C2C0FD}"/>
    <dgm:cxn modelId="{F22CCEF5-D457-2A4D-861F-2D0F99D4CE12}" srcId="{96039F87-F38D-4ECE-89F6-4FDE4DE74489}" destId="{3907EC75-5769-344B-A3C1-04FCA2B543F1}" srcOrd="0" destOrd="0" parTransId="{5A307586-3E1B-164E-934A-11A0320A2335}" sibTransId="{7E3B1AF4-F198-CC49-877D-1862D3158BA4}"/>
    <dgm:cxn modelId="{16E47902-E1BF-5542-85A1-AF4DFC22515E}" srcId="{2168E70F-1B0D-4A49-B4DD-B2DA389D81F5}" destId="{77F38CBB-5BDA-E947-9299-7C4F3BB5B594}" srcOrd="0" destOrd="0" parTransId="{B1069FD2-06EC-A44E-BA74-18BAD95CCAF7}" sibTransId="{B13E709E-FD20-504E-99C8-27C4E29B929F}"/>
    <dgm:cxn modelId="{102173F0-C006-354F-8EB1-F007FDDF3EEB}" srcId="{3907EC75-5769-344B-A3C1-04FCA2B543F1}" destId="{85FFBF38-5DEE-4A40-A2F0-9BCB41658C7F}" srcOrd="0" destOrd="0" parTransId="{31616649-B8F5-3042-BDC9-D9C95995DC04}" sibTransId="{266218C1-1758-B246-A4D3-8A8AFD4F959E}"/>
    <dgm:cxn modelId="{BA2A436E-B07C-44E4-B9A3-DF75EDE4C380}" type="presOf" srcId="{85FFBF38-5DEE-4A40-A2F0-9BCB41658C7F}" destId="{D5EFB1E0-BC88-F74C-A0FA-EF842C636D77}" srcOrd="0" destOrd="0" presId="urn:microsoft.com/office/officeart/2005/8/layout/target2"/>
    <dgm:cxn modelId="{BAD7F56E-D3ED-4139-A162-82921AD6243D}" type="presOf" srcId="{3907EC75-5769-344B-A3C1-04FCA2B543F1}" destId="{01ACB0CA-37C6-417F-94BC-C509FBF24292}" srcOrd="0" destOrd="0" presId="urn:microsoft.com/office/officeart/2005/8/layout/target2"/>
    <dgm:cxn modelId="{1C61F892-7256-FB40-9F86-21883DF4B713}" srcId="{2168E70F-1B0D-4A49-B4DD-B2DA389D81F5}" destId="{6F8B1285-A7C4-1247-9D27-F95664747415}" srcOrd="1" destOrd="0" parTransId="{EB2A3E9E-646A-1F44-96FE-EDFD5A8D5F87}" sibTransId="{85E028FB-C633-F344-859E-F49F9AD88E7A}"/>
    <dgm:cxn modelId="{1767DEB7-6E50-4E09-9897-62C7E309F6FA}" type="presOf" srcId="{6F8B1285-A7C4-1247-9D27-F95664747415}" destId="{D9D5B814-9104-EF48-9A8E-AA3D0C9EC412}" srcOrd="0" destOrd="0" presId="urn:microsoft.com/office/officeart/2005/8/layout/target2"/>
    <dgm:cxn modelId="{5680AC12-8A33-4882-B619-F18349F881EC}" type="presOf" srcId="{5427DAA8-A5AF-4C47-9246-F50DAD7B2CB6}" destId="{FF64D126-9068-D848-A7B5-8B1C1B9BE54D}" srcOrd="0" destOrd="0" presId="urn:microsoft.com/office/officeart/2005/8/layout/target2"/>
    <dgm:cxn modelId="{15845723-BFA5-463E-88A7-89CEA6AF480A}" type="presParOf" srcId="{7C25B0D1-F170-4CA9-A60A-C11CF57217CB}" destId="{EE8F24DB-7AE2-44F5-87B1-F4044CB94583}" srcOrd="0" destOrd="0" presId="urn:microsoft.com/office/officeart/2005/8/layout/target2"/>
    <dgm:cxn modelId="{3222416D-6ACD-4293-A497-429984DD8DC2}" type="presParOf" srcId="{EE8F24DB-7AE2-44F5-87B1-F4044CB94583}" destId="{01ACB0CA-37C6-417F-94BC-C509FBF24292}" srcOrd="0" destOrd="0" presId="urn:microsoft.com/office/officeart/2005/8/layout/target2"/>
    <dgm:cxn modelId="{B9B5AAF6-742E-4DD5-B6D9-C8B6C74B9A98}" type="presParOf" srcId="{EE8F24DB-7AE2-44F5-87B1-F4044CB94583}" destId="{20A5B9AD-65D9-466F-A9FB-E547DB19AF77}" srcOrd="1" destOrd="0" presId="urn:microsoft.com/office/officeart/2005/8/layout/target2"/>
    <dgm:cxn modelId="{6A1C915B-E3D1-4B74-AF6E-8973A4DE06E5}" type="presParOf" srcId="{20A5B9AD-65D9-466F-A9FB-E547DB19AF77}" destId="{D5EFB1E0-BC88-F74C-A0FA-EF842C636D77}" srcOrd="0" destOrd="0" presId="urn:microsoft.com/office/officeart/2005/8/layout/target2"/>
    <dgm:cxn modelId="{59B9024B-BAD6-4A17-A83E-C97AB27C677E}" type="presParOf" srcId="{20A5B9AD-65D9-466F-A9FB-E547DB19AF77}" destId="{EDF758BD-DBF4-4E4D-8E96-6BE64E2157D7}" srcOrd="1" destOrd="0" presId="urn:microsoft.com/office/officeart/2005/8/layout/target2"/>
    <dgm:cxn modelId="{28A92DD4-54A1-4FA2-99A0-AA54F7CAF9EB}" type="presParOf" srcId="{20A5B9AD-65D9-466F-A9FB-E547DB19AF77}" destId="{FF64D126-9068-D848-A7B5-8B1C1B9BE54D}" srcOrd="2" destOrd="0" presId="urn:microsoft.com/office/officeart/2005/8/layout/target2"/>
    <dgm:cxn modelId="{C421C436-2975-4894-96C3-9E7624CA9166}" type="presParOf" srcId="{7C25B0D1-F170-4CA9-A60A-C11CF57217CB}" destId="{B45A9338-58D0-42A6-B515-447CFF3FE7B8}" srcOrd="1" destOrd="0" presId="urn:microsoft.com/office/officeart/2005/8/layout/target2"/>
    <dgm:cxn modelId="{B1158AF9-781C-4921-BAB1-94D6D1A0649F}" type="presParOf" srcId="{B45A9338-58D0-42A6-B515-447CFF3FE7B8}" destId="{A0BFF6AA-BFDE-472F-98FA-EF807BE66A9D}" srcOrd="0" destOrd="0" presId="urn:microsoft.com/office/officeart/2005/8/layout/target2"/>
    <dgm:cxn modelId="{505A1CE5-D34B-40DF-BC4D-04AC7805BBD6}" type="presParOf" srcId="{B45A9338-58D0-42A6-B515-447CFF3FE7B8}" destId="{E144BD61-6259-4921-AE1D-F0C0420E7247}" srcOrd="1" destOrd="0" presId="urn:microsoft.com/office/officeart/2005/8/layout/target2"/>
    <dgm:cxn modelId="{447FE640-2CF4-404A-8043-4D299F8BA86A}" type="presParOf" srcId="{E144BD61-6259-4921-AE1D-F0C0420E7247}" destId="{E71676B7-DB5F-6A4A-8D5F-7F5F6DA794AF}" srcOrd="0" destOrd="0" presId="urn:microsoft.com/office/officeart/2005/8/layout/target2"/>
    <dgm:cxn modelId="{99D08357-9E08-431C-93C8-0AC69F251985}" type="presParOf" srcId="{E144BD61-6259-4921-AE1D-F0C0420E7247}" destId="{0363F192-D5A1-D244-A9FC-D7F79B8B0688}" srcOrd="1" destOrd="0" presId="urn:microsoft.com/office/officeart/2005/8/layout/target2"/>
    <dgm:cxn modelId="{8CAB49F8-77EB-4162-A47E-D2739EBA8550}" type="presParOf" srcId="{E144BD61-6259-4921-AE1D-F0C0420E7247}" destId="{D9D5B814-9104-EF48-9A8E-AA3D0C9EC412}" srcOrd="2" destOrd="0" presId="urn:microsoft.com/office/officeart/2005/8/layout/targe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039F87-F38D-4ECE-89F6-4FDE4DE74489}" type="doc">
      <dgm:prSet loTypeId="urn:microsoft.com/office/officeart/2005/8/layout/target2" loCatId="relationship" qsTypeId="urn:microsoft.com/office/officeart/2005/8/quickstyle/simple1" qsCatId="simple" csTypeId="urn:microsoft.com/office/officeart/2005/8/colors/accent1_3" csCatId="accent1" phldr="1"/>
      <dgm:spPr/>
      <dgm:t>
        <a:bodyPr/>
        <a:lstStyle/>
        <a:p>
          <a:endParaRPr lang="en-US"/>
        </a:p>
      </dgm:t>
    </dgm:pt>
    <dgm:pt modelId="{85FFBF38-5DEE-4A40-A2F0-9BCB41658C7F}">
      <dgm:prSet phldrT="[Text]" custT="1"/>
      <dgm:spPr>
        <a:solidFill>
          <a:schemeClr val="lt1">
            <a:hueOff val="0"/>
            <a:satOff val="0"/>
            <a:lumOff val="0"/>
          </a:schemeClr>
        </a:solidFill>
      </dgm:spPr>
      <dgm:t>
        <a:bodyPr/>
        <a:lstStyle/>
        <a:p>
          <a:pPr algn="l">
            <a:spcAft>
              <a:spcPts val="0"/>
            </a:spcAft>
          </a:pPr>
          <a:r>
            <a:rPr lang="en-US" sz="1000" b="1" i="0" dirty="0">
              <a:solidFill>
                <a:srgbClr val="32363A"/>
              </a:solidFill>
              <a:latin typeface="Franklin Gothic Medium"/>
              <a:cs typeface="Franklin Gothic Medium"/>
            </a:rPr>
            <a:t>Embedded</a:t>
          </a:r>
          <a:r>
            <a:rPr lang="en-US" sz="1000" b="1" i="0" dirty="0">
              <a:solidFill>
                <a:srgbClr val="32363A"/>
              </a:solidFill>
              <a:latin typeface="Franklin Gothic Book"/>
            </a:rPr>
            <a:t/>
          </a:r>
          <a:br>
            <a:rPr lang="en-US" sz="1000" b="1" i="0" dirty="0">
              <a:solidFill>
                <a:srgbClr val="32363A"/>
              </a:solidFill>
              <a:latin typeface="Franklin Gothic Book"/>
            </a:rPr>
          </a:br>
          <a:r>
            <a:rPr lang="en-US" sz="1000" b="0" i="0" dirty="0">
              <a:solidFill>
                <a:srgbClr val="32363A"/>
              </a:solidFill>
              <a:latin typeface="Franklin Gothic Book"/>
            </a:rPr>
            <a:t>Breaks, Calculator, Digital Notepad, English Dictionary, English Glossary, Expandable Passages, Global Notes, Highlighter, </a:t>
          </a:r>
        </a:p>
        <a:p>
          <a:pPr algn="l">
            <a:spcAft>
              <a:spcPts val="0"/>
            </a:spcAft>
          </a:pPr>
          <a:r>
            <a:rPr lang="en-US" sz="1000" b="0" i="0" dirty="0">
              <a:solidFill>
                <a:srgbClr val="32363A"/>
              </a:solidFill>
              <a:latin typeface="Franklin Gothic Book"/>
            </a:rPr>
            <a:t>Keyboard Navigation, Mark for Review, </a:t>
          </a:r>
        </a:p>
        <a:p>
          <a:pPr algn="l">
            <a:spcAft>
              <a:spcPts val="0"/>
            </a:spcAft>
          </a:pPr>
          <a:r>
            <a:rPr lang="en-US" sz="1000" b="0" i="0" dirty="0">
              <a:solidFill>
                <a:srgbClr val="32363A"/>
              </a:solidFill>
              <a:latin typeface="Franklin Gothic Book"/>
            </a:rPr>
            <a:t>Math Tools, </a:t>
          </a:r>
        </a:p>
        <a:p>
          <a:pPr algn="l">
            <a:spcAft>
              <a:spcPts val="0"/>
            </a:spcAft>
          </a:pPr>
          <a:r>
            <a:rPr lang="en-US" sz="1000" b="0" i="0" dirty="0">
              <a:solidFill>
                <a:srgbClr val="32363A"/>
              </a:solidFill>
              <a:latin typeface="Franklin Gothic Book"/>
            </a:rPr>
            <a:t>Spell Check, Strikethrough, </a:t>
          </a:r>
        </a:p>
        <a:p>
          <a:pPr algn="l">
            <a:spcAft>
              <a:spcPts val="0"/>
            </a:spcAft>
          </a:pPr>
          <a:r>
            <a:rPr lang="en-US" sz="1000" b="0" i="0" dirty="0">
              <a:solidFill>
                <a:srgbClr val="32363A"/>
              </a:solidFill>
              <a:latin typeface="Franklin Gothic Book"/>
            </a:rPr>
            <a:t>Writing Tools, Zoom</a:t>
          </a:r>
        </a:p>
      </dgm:t>
    </dgm:pt>
    <dgm:pt modelId="{31616649-B8F5-3042-BDC9-D9C95995DC04}" type="parTrans" cxnId="{102173F0-C006-354F-8EB1-F007FDDF3EEB}">
      <dgm:prSet/>
      <dgm:spPr/>
      <dgm:t>
        <a:bodyPr/>
        <a:lstStyle/>
        <a:p>
          <a:endParaRPr lang="en-US"/>
        </a:p>
      </dgm:t>
    </dgm:pt>
    <dgm:pt modelId="{266218C1-1758-B246-A4D3-8A8AFD4F959E}" type="sibTrans" cxnId="{102173F0-C006-354F-8EB1-F007FDDF3EEB}">
      <dgm:prSet/>
      <dgm:spPr/>
      <dgm:t>
        <a:bodyPr/>
        <a:lstStyle/>
        <a:p>
          <a:endParaRPr lang="en-US"/>
        </a:p>
      </dgm:t>
    </dgm:pt>
    <dgm:pt modelId="{5427DAA8-A5AF-4C47-9246-F50DAD7B2CB6}">
      <dgm:prSet phldrT="[Text]" custT="1"/>
      <dgm:spPr>
        <a:solidFill>
          <a:schemeClr val="lt1">
            <a:hueOff val="0"/>
            <a:satOff val="0"/>
            <a:lumOff val="0"/>
          </a:schemeClr>
        </a:solidFill>
      </dgm:spPr>
      <dgm:t>
        <a:bodyPr/>
        <a:lstStyle/>
        <a:p>
          <a:pPr algn="l">
            <a:spcAft>
              <a:spcPts val="0"/>
            </a:spcAft>
          </a:pPr>
          <a:r>
            <a:rPr lang="en-US" sz="1000" b="1" i="0" dirty="0">
              <a:solidFill>
                <a:srgbClr val="32363A"/>
              </a:solidFill>
              <a:latin typeface="Franklin Gothic Medium"/>
              <a:cs typeface="Franklin Gothic Medium"/>
            </a:rPr>
            <a:t>Non-embedded</a:t>
          </a:r>
          <a:br>
            <a:rPr lang="en-US" sz="1000" b="1" i="0" dirty="0">
              <a:solidFill>
                <a:srgbClr val="32363A"/>
              </a:solidFill>
              <a:latin typeface="Franklin Gothic Medium"/>
              <a:cs typeface="Franklin Gothic Medium"/>
            </a:rPr>
          </a:br>
          <a:r>
            <a:rPr lang="en-US" sz="1000" b="0" i="0" dirty="0">
              <a:solidFill>
                <a:srgbClr val="32363A"/>
              </a:solidFill>
              <a:latin typeface="Franklin Gothic Book"/>
              <a:ea typeface="+mn-ea"/>
              <a:cs typeface="Arial" pitchFamily="34" charset="0"/>
            </a:rPr>
            <a:t>Breaks, </a:t>
          </a:r>
        </a:p>
        <a:p>
          <a:pPr algn="l">
            <a:spcAft>
              <a:spcPts val="0"/>
            </a:spcAft>
          </a:pPr>
          <a:r>
            <a:rPr lang="en-US" sz="1000" b="0" i="0" dirty="0">
              <a:solidFill>
                <a:srgbClr val="32363A"/>
              </a:solidFill>
              <a:latin typeface="Franklin Gothic Book"/>
              <a:ea typeface="+mn-ea"/>
              <a:cs typeface="Arial" pitchFamily="34" charset="0"/>
            </a:rPr>
            <a:t>English Dictionary, Scratch Paper, Thesaurus</a:t>
          </a:r>
          <a:endParaRPr lang="en-US" sz="1000" b="0" i="0" dirty="0">
            <a:solidFill>
              <a:srgbClr val="32363A"/>
            </a:solidFill>
            <a:latin typeface="Franklin Gothic Book"/>
          </a:endParaRPr>
        </a:p>
      </dgm:t>
    </dgm:pt>
    <dgm:pt modelId="{8C5B8526-F8F9-0941-8BDB-FD3BC965F30F}" type="parTrans" cxnId="{9139100A-35E4-7F4E-B508-622043AB958D}">
      <dgm:prSet/>
      <dgm:spPr/>
      <dgm:t>
        <a:bodyPr/>
        <a:lstStyle/>
        <a:p>
          <a:endParaRPr lang="en-US"/>
        </a:p>
      </dgm:t>
    </dgm:pt>
    <dgm:pt modelId="{67920EAA-7CBE-7646-8EB3-EA762CF70CF5}" type="sibTrans" cxnId="{9139100A-35E4-7F4E-B508-622043AB958D}">
      <dgm:prSet/>
      <dgm:spPr/>
      <dgm:t>
        <a:bodyPr/>
        <a:lstStyle/>
        <a:p>
          <a:endParaRPr lang="en-US"/>
        </a:p>
      </dgm:t>
    </dgm:pt>
    <dgm:pt modelId="{2168E70F-1B0D-4A49-B4DD-B2DA389D81F5}">
      <dgm:prSet phldrT="[Text]"/>
      <dgm:spPr>
        <a:solidFill>
          <a:srgbClr val="0E7192"/>
        </a:solidFill>
      </dgm:spPr>
      <dgm:t>
        <a:bodyPr/>
        <a:lstStyle/>
        <a:p>
          <a:r>
            <a:rPr lang="en-US" b="0" dirty="0">
              <a:latin typeface="Franklin Gothic Book" panose="020B0503020102020204" pitchFamily="34" charset="0"/>
            </a:rPr>
            <a:t>Designated Supports</a:t>
          </a:r>
        </a:p>
      </dgm:t>
    </dgm:pt>
    <dgm:pt modelId="{9E58EE1A-A084-0948-BFE1-1876D7AB828D}" type="parTrans" cxnId="{8523C1CF-CBF8-9544-98CA-A2A3CDC9E094}">
      <dgm:prSet/>
      <dgm:spPr/>
      <dgm:t>
        <a:bodyPr/>
        <a:lstStyle/>
        <a:p>
          <a:endParaRPr lang="en-US"/>
        </a:p>
      </dgm:t>
    </dgm:pt>
    <dgm:pt modelId="{F5C3083E-2191-684F-BF2C-876090C2C0FD}" type="sibTrans" cxnId="{8523C1CF-CBF8-9544-98CA-A2A3CDC9E094}">
      <dgm:prSet/>
      <dgm:spPr/>
      <dgm:t>
        <a:bodyPr/>
        <a:lstStyle/>
        <a:p>
          <a:endParaRPr lang="en-US"/>
        </a:p>
      </dgm:t>
    </dgm:pt>
    <dgm:pt modelId="{77F38CBB-5BDA-E947-9299-7C4F3BB5B594}">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Embedded</a:t>
          </a:r>
          <a:r>
            <a:rPr lang="en-US" sz="900" b="0" i="0" dirty="0">
              <a:solidFill>
                <a:srgbClr val="32363A"/>
              </a:solidFill>
              <a:latin typeface="Franklin Gothic Book"/>
            </a:rPr>
            <a:t/>
          </a:r>
          <a:br>
            <a:rPr lang="en-US" sz="900" b="0" i="0" dirty="0">
              <a:solidFill>
                <a:srgbClr val="32363A"/>
              </a:solidFill>
              <a:latin typeface="Franklin Gothic Book"/>
            </a:rPr>
          </a:br>
          <a:r>
            <a:rPr lang="en-US" sz="900" b="0" i="0" dirty="0">
              <a:solidFill>
                <a:srgbClr val="32363A"/>
              </a:solidFill>
              <a:latin typeface="Franklin Gothic Book"/>
            </a:rPr>
            <a:t>Color Contrast, Masking, </a:t>
          </a:r>
        </a:p>
        <a:p>
          <a:pPr algn="l">
            <a:spcAft>
              <a:spcPts val="0"/>
            </a:spcAft>
          </a:pPr>
          <a:r>
            <a:rPr lang="en-US" sz="900" b="0" i="0" dirty="0">
              <a:solidFill>
                <a:srgbClr val="32363A"/>
              </a:solidFill>
              <a:latin typeface="Franklin Gothic Book"/>
            </a:rPr>
            <a:t>Text-to-speech, Translated Test Directions, </a:t>
          </a:r>
        </a:p>
        <a:p>
          <a:pPr algn="l">
            <a:spcAft>
              <a:spcPts val="0"/>
            </a:spcAft>
          </a:pPr>
          <a:r>
            <a:rPr lang="en-US" sz="900" b="0" i="0" dirty="0">
              <a:solidFill>
                <a:srgbClr val="32363A"/>
              </a:solidFill>
              <a:latin typeface="Franklin Gothic Book"/>
            </a:rPr>
            <a:t>Translations (Glossary), Translations (Stacked), Turn off Any Universal Tools </a:t>
          </a:r>
        </a:p>
      </dgm:t>
    </dgm:pt>
    <dgm:pt modelId="{B1069FD2-06EC-A44E-BA74-18BAD95CCAF7}" type="parTrans" cxnId="{16E47902-E1BF-5542-85A1-AF4DFC22515E}">
      <dgm:prSet/>
      <dgm:spPr/>
      <dgm:t>
        <a:bodyPr/>
        <a:lstStyle/>
        <a:p>
          <a:endParaRPr lang="en-US"/>
        </a:p>
      </dgm:t>
    </dgm:pt>
    <dgm:pt modelId="{B13E709E-FD20-504E-99C8-27C4E29B929F}" type="sibTrans" cxnId="{16E47902-E1BF-5542-85A1-AF4DFC22515E}">
      <dgm:prSet/>
      <dgm:spPr/>
      <dgm:t>
        <a:bodyPr/>
        <a:lstStyle/>
        <a:p>
          <a:endParaRPr lang="en-US"/>
        </a:p>
      </dgm:t>
    </dgm:pt>
    <dgm:pt modelId="{6F8B1285-A7C4-1247-9D27-F95664747415}">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Non-embedded</a:t>
          </a:r>
          <a:br>
            <a:rPr lang="en-US" sz="900" b="1" i="0" dirty="0">
              <a:solidFill>
                <a:srgbClr val="32363A"/>
              </a:solidFill>
              <a:latin typeface="Franklin Gothic Medium"/>
              <a:cs typeface="Franklin Gothic Medium"/>
            </a:rPr>
          </a:br>
          <a:r>
            <a:rPr lang="en-US" sz="900" b="0" i="0" dirty="0">
              <a:solidFill>
                <a:srgbClr val="32363A"/>
              </a:solidFill>
              <a:latin typeface="Franklin Gothic Book"/>
              <a:cs typeface="Franklin Gothic Book"/>
            </a:rPr>
            <a:t>Bilingual Dictionary, </a:t>
          </a:r>
        </a:p>
        <a:p>
          <a:pPr algn="l">
            <a:spcAft>
              <a:spcPts val="0"/>
            </a:spcAft>
          </a:pPr>
          <a:r>
            <a:rPr lang="en-US" sz="900" b="0" i="0" dirty="0">
              <a:solidFill>
                <a:srgbClr val="32363A"/>
              </a:solidFill>
              <a:latin typeface="Franklin Gothic Book"/>
              <a:ea typeface="+mn-ea"/>
              <a:cs typeface="Franklin Gothic Book"/>
            </a:rPr>
            <a:t>Color Contrast, </a:t>
          </a:r>
        </a:p>
        <a:p>
          <a:pPr algn="l">
            <a:spcAft>
              <a:spcPts val="0"/>
            </a:spcAft>
          </a:pPr>
          <a:r>
            <a:rPr lang="en-US" sz="900" b="0" i="0" dirty="0">
              <a:solidFill>
                <a:srgbClr val="32363A"/>
              </a:solidFill>
              <a:latin typeface="Franklin Gothic Book"/>
              <a:ea typeface="+mn-ea"/>
              <a:cs typeface="Franklin Gothic Book"/>
            </a:rPr>
            <a:t>Color Overlay, </a:t>
          </a:r>
        </a:p>
        <a:p>
          <a:pPr algn="l">
            <a:spcAft>
              <a:spcPts val="0"/>
            </a:spcAft>
          </a:pPr>
          <a:r>
            <a:rPr lang="en-US" sz="900" b="0" i="0" dirty="0">
              <a:solidFill>
                <a:srgbClr val="32363A"/>
              </a:solidFill>
              <a:latin typeface="Franklin Gothic Book"/>
            </a:rPr>
            <a:t>Magnification, </a:t>
          </a:r>
        </a:p>
        <a:p>
          <a:pPr algn="l">
            <a:spcAft>
              <a:spcPts val="0"/>
            </a:spcAft>
          </a:pPr>
          <a:r>
            <a:rPr lang="en-US" sz="900" b="0" i="0" dirty="0">
              <a:solidFill>
                <a:srgbClr val="32363A"/>
              </a:solidFill>
              <a:latin typeface="Franklin Gothic Book"/>
              <a:ea typeface="+mn-ea"/>
              <a:cs typeface="Franklin Gothic Book"/>
            </a:rPr>
            <a:t>Read Aloud, </a:t>
          </a:r>
        </a:p>
        <a:p>
          <a:pPr algn="l">
            <a:spcAft>
              <a:spcPts val="0"/>
            </a:spcAft>
          </a:pPr>
          <a:r>
            <a:rPr lang="en-US" sz="900" b="0" i="0" dirty="0">
              <a:solidFill>
                <a:srgbClr val="32363A"/>
              </a:solidFill>
              <a:latin typeface="Franklin Gothic Book"/>
              <a:ea typeface="+mn-ea"/>
              <a:cs typeface="Franklin Gothic Book"/>
            </a:rPr>
            <a:t>Scribe, </a:t>
          </a:r>
        </a:p>
        <a:p>
          <a:pPr algn="l">
            <a:spcAft>
              <a:spcPts val="0"/>
            </a:spcAft>
          </a:pPr>
          <a:r>
            <a:rPr lang="en-US" sz="900" b="0" i="0" dirty="0">
              <a:solidFill>
                <a:srgbClr val="32363A"/>
              </a:solidFill>
              <a:latin typeface="Franklin Gothic Book"/>
              <a:ea typeface="+mn-ea"/>
              <a:cs typeface="Franklin Gothic Book"/>
            </a:rPr>
            <a:t>Separate Setting, Translated Test Directions, Translation (Glossary</a:t>
          </a:r>
          <a:r>
            <a:rPr lang="en-US" sz="900" b="0" i="0" dirty="0" smtClean="0">
              <a:solidFill>
                <a:srgbClr val="32363A"/>
              </a:solidFill>
              <a:latin typeface="Franklin Gothic Book"/>
              <a:ea typeface="+mn-ea"/>
              <a:cs typeface="Franklin Gothic Book"/>
            </a:rPr>
            <a:t>), Noise Buffers</a:t>
          </a:r>
          <a:endParaRPr lang="en-US" sz="900" b="0" i="0" dirty="0">
            <a:solidFill>
              <a:srgbClr val="32363A"/>
            </a:solidFill>
            <a:latin typeface="Franklin Gothic Book"/>
            <a:cs typeface="Franklin Gothic Book"/>
          </a:endParaRPr>
        </a:p>
      </dgm:t>
    </dgm:pt>
    <dgm:pt modelId="{EB2A3E9E-646A-1F44-96FE-EDFD5A8D5F87}" type="parTrans" cxnId="{1C61F892-7256-FB40-9F86-21883DF4B713}">
      <dgm:prSet/>
      <dgm:spPr/>
      <dgm:t>
        <a:bodyPr/>
        <a:lstStyle/>
        <a:p>
          <a:endParaRPr lang="en-US"/>
        </a:p>
      </dgm:t>
    </dgm:pt>
    <dgm:pt modelId="{85E028FB-C633-F344-859E-F49F9AD88E7A}" type="sibTrans" cxnId="{1C61F892-7256-FB40-9F86-21883DF4B713}">
      <dgm:prSet/>
      <dgm:spPr/>
      <dgm:t>
        <a:bodyPr/>
        <a:lstStyle/>
        <a:p>
          <a:endParaRPr lang="en-US"/>
        </a:p>
      </dgm:t>
    </dgm:pt>
    <dgm:pt modelId="{57CE82D0-680E-BC43-A2B1-067516E9A636}">
      <dgm:prSet phldrT="[Text]"/>
      <dgm:spPr>
        <a:solidFill>
          <a:srgbClr val="16AA38"/>
        </a:solidFill>
      </dgm:spPr>
      <dgm:t>
        <a:bodyPr/>
        <a:lstStyle/>
        <a:p>
          <a:r>
            <a:rPr lang="en-US" dirty="0">
              <a:latin typeface="Franklin Gothic Book" panose="020B0503020102020204" pitchFamily="34" charset="0"/>
            </a:rPr>
            <a:t>Accommodations</a:t>
          </a:r>
        </a:p>
      </dgm:t>
    </dgm:pt>
    <dgm:pt modelId="{A0ADC2A4-CD81-374C-97DD-2FD5E1057A0A}" type="parTrans" cxnId="{64661AA3-0B8A-0742-B206-70B70B10AEFA}">
      <dgm:prSet/>
      <dgm:spPr/>
      <dgm:t>
        <a:bodyPr/>
        <a:lstStyle/>
        <a:p>
          <a:endParaRPr lang="en-US"/>
        </a:p>
      </dgm:t>
    </dgm:pt>
    <dgm:pt modelId="{71358A55-62E8-5C49-8339-CDC872E288B6}" type="sibTrans" cxnId="{64661AA3-0B8A-0742-B206-70B70B10AEFA}">
      <dgm:prSet/>
      <dgm:spPr/>
      <dgm:t>
        <a:bodyPr/>
        <a:lstStyle/>
        <a:p>
          <a:endParaRPr lang="en-US"/>
        </a:p>
      </dgm:t>
    </dgm:pt>
    <dgm:pt modelId="{04FADDF2-843A-BD4D-82FF-18D8AA67BA48}">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Embedded</a:t>
          </a:r>
          <a:r>
            <a:rPr lang="en-US" sz="900" b="0" i="0" dirty="0">
              <a:solidFill>
                <a:srgbClr val="32363A"/>
              </a:solidFill>
              <a:latin typeface="Franklin Gothic Book"/>
            </a:rPr>
            <a:t/>
          </a:r>
          <a:br>
            <a:rPr lang="en-US" sz="900" b="0" i="0" dirty="0">
              <a:solidFill>
                <a:srgbClr val="32363A"/>
              </a:solidFill>
              <a:latin typeface="Franklin Gothic Book"/>
            </a:rPr>
          </a:br>
          <a:r>
            <a:rPr lang="en-US" sz="900" b="0" i="0" dirty="0">
              <a:solidFill>
                <a:srgbClr val="32363A"/>
              </a:solidFill>
              <a:latin typeface="Franklin Gothic Book"/>
            </a:rPr>
            <a:t>American Sign Language, Braille, </a:t>
          </a:r>
        </a:p>
        <a:p>
          <a:pPr algn="l">
            <a:spcAft>
              <a:spcPts val="0"/>
            </a:spcAft>
          </a:pPr>
          <a:r>
            <a:rPr lang="en-US" sz="900" b="0" i="0" dirty="0">
              <a:solidFill>
                <a:srgbClr val="32363A"/>
              </a:solidFill>
              <a:latin typeface="Franklin Gothic Book"/>
            </a:rPr>
            <a:t>Closed Captioning, Text-to-speech</a:t>
          </a:r>
        </a:p>
        <a:p>
          <a:pPr algn="l">
            <a:spcAft>
              <a:spcPts val="0"/>
            </a:spcAft>
          </a:pPr>
          <a:endParaRPr lang="en-US" sz="900" b="0" i="0" dirty="0">
            <a:solidFill>
              <a:srgbClr val="32363A"/>
            </a:solidFill>
            <a:latin typeface="Franklin Gothic Book"/>
          </a:endParaRPr>
        </a:p>
        <a:p>
          <a:pPr algn="l">
            <a:spcAft>
              <a:spcPts val="0"/>
            </a:spcAft>
          </a:pPr>
          <a:endParaRPr lang="en-US" sz="900" b="0" i="0" dirty="0">
            <a:solidFill>
              <a:srgbClr val="32363A"/>
            </a:solidFill>
            <a:latin typeface="Franklin Gothic Book"/>
          </a:endParaRPr>
        </a:p>
      </dgm:t>
    </dgm:pt>
    <dgm:pt modelId="{A52F41A1-52A8-1A43-8B79-25F81FC968A6}" type="parTrans" cxnId="{51F376B3-FE95-4445-BEFF-96E32263835E}">
      <dgm:prSet/>
      <dgm:spPr/>
      <dgm:t>
        <a:bodyPr/>
        <a:lstStyle/>
        <a:p>
          <a:endParaRPr lang="en-US"/>
        </a:p>
      </dgm:t>
    </dgm:pt>
    <dgm:pt modelId="{712A0F5C-530B-EB4A-A530-7977A2704B81}" type="sibTrans" cxnId="{51F376B3-FE95-4445-BEFF-96E32263835E}">
      <dgm:prSet/>
      <dgm:spPr/>
      <dgm:t>
        <a:bodyPr/>
        <a:lstStyle/>
        <a:p>
          <a:endParaRPr lang="en-US"/>
        </a:p>
      </dgm:t>
    </dgm:pt>
    <dgm:pt modelId="{A53EEF39-C4E1-5047-8050-5B0B184588EC}">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Non-embedded</a:t>
          </a:r>
          <a:br>
            <a:rPr lang="en-US" sz="900" b="1" i="0" dirty="0">
              <a:solidFill>
                <a:srgbClr val="32363A"/>
              </a:solidFill>
              <a:latin typeface="Franklin Gothic Medium"/>
              <a:cs typeface="Franklin Gothic Medium"/>
            </a:rPr>
          </a:br>
          <a:r>
            <a:rPr lang="en-US" sz="900" b="0" i="0" dirty="0">
              <a:solidFill>
                <a:srgbClr val="32363A"/>
              </a:solidFill>
              <a:latin typeface="Franklin Gothic Book"/>
            </a:rPr>
            <a:t>Abacus, Alternate Response Options, Calculator, Multiplication Table, </a:t>
          </a:r>
          <a:r>
            <a:rPr lang="en-US" sz="900" b="0" i="0" dirty="0" smtClean="0">
              <a:solidFill>
                <a:srgbClr val="32363A"/>
              </a:solidFill>
              <a:latin typeface="Franklin Gothic Book"/>
            </a:rPr>
            <a:t>Print </a:t>
          </a:r>
          <a:r>
            <a:rPr lang="en-US" sz="900" b="0" i="0" dirty="0">
              <a:solidFill>
                <a:srgbClr val="32363A"/>
              </a:solidFill>
              <a:latin typeface="Franklin Gothic Book"/>
            </a:rPr>
            <a:t>on Demand, Read Aloud, </a:t>
          </a:r>
        </a:p>
        <a:p>
          <a:pPr algn="l">
            <a:spcAft>
              <a:spcPts val="0"/>
            </a:spcAft>
          </a:pPr>
          <a:r>
            <a:rPr lang="en-US" sz="900" b="0" i="0" dirty="0">
              <a:solidFill>
                <a:srgbClr val="32363A"/>
              </a:solidFill>
              <a:latin typeface="Franklin Gothic Book"/>
            </a:rPr>
            <a:t>Scribe, Speech-to-text</a:t>
          </a:r>
        </a:p>
        <a:p>
          <a:pPr algn="l">
            <a:spcAft>
              <a:spcPts val="0"/>
            </a:spcAft>
          </a:pPr>
          <a:endParaRPr lang="en-US" sz="300" b="0" i="0" dirty="0">
            <a:solidFill>
              <a:srgbClr val="32363A"/>
            </a:solidFill>
            <a:latin typeface="Franklin Gothic Book"/>
          </a:endParaRPr>
        </a:p>
      </dgm:t>
    </dgm:pt>
    <dgm:pt modelId="{3597F5A4-0048-004E-B1F1-BA5C616AC977}" type="parTrans" cxnId="{DBEE94CB-66A6-BF48-AD5F-4992D8D4C71F}">
      <dgm:prSet/>
      <dgm:spPr/>
      <dgm:t>
        <a:bodyPr/>
        <a:lstStyle/>
        <a:p>
          <a:endParaRPr lang="en-US"/>
        </a:p>
      </dgm:t>
    </dgm:pt>
    <dgm:pt modelId="{EAD87D17-7409-1E48-8649-B01D8B0D7F7B}" type="sibTrans" cxnId="{DBEE94CB-66A6-BF48-AD5F-4992D8D4C71F}">
      <dgm:prSet/>
      <dgm:spPr/>
      <dgm:t>
        <a:bodyPr/>
        <a:lstStyle/>
        <a:p>
          <a:endParaRPr lang="en-US"/>
        </a:p>
      </dgm:t>
    </dgm:pt>
    <dgm:pt modelId="{3907EC75-5769-344B-A3C1-04FCA2B543F1}">
      <dgm:prSet phldrT="[Text]"/>
      <dgm:spPr>
        <a:solidFill>
          <a:srgbClr val="15A8D0"/>
        </a:solidFill>
      </dgm:spPr>
      <dgm:t>
        <a:bodyPr/>
        <a:lstStyle/>
        <a:p>
          <a:r>
            <a:rPr lang="en-US" dirty="0">
              <a:latin typeface="Franklin Gothic Book" panose="020B0503020102020204" pitchFamily="34" charset="0"/>
            </a:rPr>
            <a:t>Universal Tools</a:t>
          </a:r>
        </a:p>
      </dgm:t>
    </dgm:pt>
    <dgm:pt modelId="{7E3B1AF4-F198-CC49-877D-1862D3158BA4}" type="sibTrans" cxnId="{F22CCEF5-D457-2A4D-861F-2D0F99D4CE12}">
      <dgm:prSet/>
      <dgm:spPr/>
      <dgm:t>
        <a:bodyPr/>
        <a:lstStyle/>
        <a:p>
          <a:endParaRPr lang="en-US"/>
        </a:p>
      </dgm:t>
    </dgm:pt>
    <dgm:pt modelId="{5A307586-3E1B-164E-934A-11A0320A2335}" type="parTrans" cxnId="{F22CCEF5-D457-2A4D-861F-2D0F99D4CE12}">
      <dgm:prSet/>
      <dgm:spPr/>
      <dgm:t>
        <a:bodyPr/>
        <a:lstStyle/>
        <a:p>
          <a:endParaRPr lang="en-US"/>
        </a:p>
      </dgm:t>
    </dgm:pt>
    <dgm:pt modelId="{7C25B0D1-F170-4CA9-A60A-C11CF57217CB}" type="pres">
      <dgm:prSet presAssocID="{96039F87-F38D-4ECE-89F6-4FDE4DE74489}" presName="Name0" presStyleCnt="0">
        <dgm:presLayoutVars>
          <dgm:chMax val="3"/>
          <dgm:chPref val="1"/>
          <dgm:dir/>
          <dgm:animLvl val="lvl"/>
          <dgm:resizeHandles/>
        </dgm:presLayoutVars>
      </dgm:prSet>
      <dgm:spPr/>
      <dgm:t>
        <a:bodyPr/>
        <a:lstStyle/>
        <a:p>
          <a:endParaRPr lang="en-US"/>
        </a:p>
      </dgm:t>
    </dgm:pt>
    <dgm:pt modelId="{EE8F24DB-7AE2-44F5-87B1-F4044CB94583}" type="pres">
      <dgm:prSet presAssocID="{96039F87-F38D-4ECE-89F6-4FDE4DE74489}" presName="outerBox" presStyleCnt="0"/>
      <dgm:spPr/>
      <dgm:t>
        <a:bodyPr/>
        <a:lstStyle/>
        <a:p>
          <a:endParaRPr lang="en-US"/>
        </a:p>
      </dgm:t>
    </dgm:pt>
    <dgm:pt modelId="{01ACB0CA-37C6-417F-94BC-C509FBF24292}" type="pres">
      <dgm:prSet presAssocID="{96039F87-F38D-4ECE-89F6-4FDE4DE74489}" presName="outerBoxParent" presStyleLbl="node1" presStyleIdx="0" presStyleCnt="3" custLinFactNeighborX="-20181" custLinFactNeighborY="-13863"/>
      <dgm:spPr/>
      <dgm:t>
        <a:bodyPr/>
        <a:lstStyle/>
        <a:p>
          <a:endParaRPr lang="en-US"/>
        </a:p>
      </dgm:t>
    </dgm:pt>
    <dgm:pt modelId="{20A5B9AD-65D9-466F-A9FB-E547DB19AF77}" type="pres">
      <dgm:prSet presAssocID="{96039F87-F38D-4ECE-89F6-4FDE4DE74489}" presName="outerBoxChildren" presStyleCnt="0"/>
      <dgm:spPr/>
      <dgm:t>
        <a:bodyPr/>
        <a:lstStyle/>
        <a:p>
          <a:endParaRPr lang="en-US"/>
        </a:p>
      </dgm:t>
    </dgm:pt>
    <dgm:pt modelId="{D5EFB1E0-BC88-F74C-A0FA-EF842C636D77}" type="pres">
      <dgm:prSet presAssocID="{85FFBF38-5DEE-4A40-A2F0-9BCB41658C7F}" presName="oChild" presStyleLbl="fgAcc1" presStyleIdx="0" presStyleCnt="6" custScaleY="43934">
        <dgm:presLayoutVars>
          <dgm:bulletEnabled val="1"/>
        </dgm:presLayoutVars>
      </dgm:prSet>
      <dgm:spPr/>
      <dgm:t>
        <a:bodyPr/>
        <a:lstStyle/>
        <a:p>
          <a:endParaRPr lang="en-US"/>
        </a:p>
      </dgm:t>
    </dgm:pt>
    <dgm:pt modelId="{EDF758BD-DBF4-4E4D-8E96-6BE64E2157D7}" type="pres">
      <dgm:prSet presAssocID="{266218C1-1758-B246-A4D3-8A8AFD4F959E}" presName="outerSibTrans" presStyleCnt="0"/>
      <dgm:spPr/>
      <dgm:t>
        <a:bodyPr/>
        <a:lstStyle/>
        <a:p>
          <a:endParaRPr lang="en-US"/>
        </a:p>
      </dgm:t>
    </dgm:pt>
    <dgm:pt modelId="{FF64D126-9068-D848-A7B5-8B1C1B9BE54D}" type="pres">
      <dgm:prSet presAssocID="{5427DAA8-A5AF-4C47-9246-F50DAD7B2CB6}" presName="oChild" presStyleLbl="fgAcc1" presStyleIdx="1" presStyleCnt="6" custScaleY="23083">
        <dgm:presLayoutVars>
          <dgm:bulletEnabled val="1"/>
        </dgm:presLayoutVars>
      </dgm:prSet>
      <dgm:spPr/>
      <dgm:t>
        <a:bodyPr/>
        <a:lstStyle/>
        <a:p>
          <a:endParaRPr lang="en-US"/>
        </a:p>
      </dgm:t>
    </dgm:pt>
    <dgm:pt modelId="{B45A9338-58D0-42A6-B515-447CFF3FE7B8}" type="pres">
      <dgm:prSet presAssocID="{96039F87-F38D-4ECE-89F6-4FDE4DE74489}" presName="middleBox" presStyleCnt="0"/>
      <dgm:spPr/>
      <dgm:t>
        <a:bodyPr/>
        <a:lstStyle/>
        <a:p>
          <a:endParaRPr lang="en-US"/>
        </a:p>
      </dgm:t>
    </dgm:pt>
    <dgm:pt modelId="{A0BFF6AA-BFDE-472F-98FA-EF807BE66A9D}" type="pres">
      <dgm:prSet presAssocID="{96039F87-F38D-4ECE-89F6-4FDE4DE74489}" presName="middleBoxParent" presStyleLbl="node1" presStyleIdx="1" presStyleCnt="3"/>
      <dgm:spPr/>
      <dgm:t>
        <a:bodyPr/>
        <a:lstStyle/>
        <a:p>
          <a:endParaRPr lang="en-US"/>
        </a:p>
      </dgm:t>
    </dgm:pt>
    <dgm:pt modelId="{E144BD61-6259-4921-AE1D-F0C0420E7247}" type="pres">
      <dgm:prSet presAssocID="{96039F87-F38D-4ECE-89F6-4FDE4DE74489}" presName="middleBoxChildren" presStyleCnt="0"/>
      <dgm:spPr/>
      <dgm:t>
        <a:bodyPr/>
        <a:lstStyle/>
        <a:p>
          <a:endParaRPr lang="en-US"/>
        </a:p>
      </dgm:t>
    </dgm:pt>
    <dgm:pt modelId="{E71676B7-DB5F-6A4A-8D5F-7F5F6DA794AF}" type="pres">
      <dgm:prSet presAssocID="{77F38CBB-5BDA-E947-9299-7C4F3BB5B594}" presName="mChild" presStyleLbl="fgAcc1" presStyleIdx="2" presStyleCnt="6" custScaleY="126517">
        <dgm:presLayoutVars>
          <dgm:bulletEnabled val="1"/>
        </dgm:presLayoutVars>
      </dgm:prSet>
      <dgm:spPr/>
      <dgm:t>
        <a:bodyPr/>
        <a:lstStyle/>
        <a:p>
          <a:endParaRPr lang="en-US"/>
        </a:p>
      </dgm:t>
    </dgm:pt>
    <dgm:pt modelId="{0363F192-D5A1-D244-A9FC-D7F79B8B0688}" type="pres">
      <dgm:prSet presAssocID="{B13E709E-FD20-504E-99C8-27C4E29B929F}" presName="middleSibTrans" presStyleCnt="0"/>
      <dgm:spPr/>
      <dgm:t>
        <a:bodyPr/>
        <a:lstStyle/>
        <a:p>
          <a:endParaRPr lang="en-US"/>
        </a:p>
      </dgm:t>
    </dgm:pt>
    <dgm:pt modelId="{D9D5B814-9104-EF48-9A8E-AA3D0C9EC412}" type="pres">
      <dgm:prSet presAssocID="{6F8B1285-A7C4-1247-9D27-F95664747415}" presName="mChild" presStyleLbl="fgAcc1" presStyleIdx="3" presStyleCnt="6" custScaleY="141910">
        <dgm:presLayoutVars>
          <dgm:bulletEnabled val="1"/>
        </dgm:presLayoutVars>
      </dgm:prSet>
      <dgm:spPr/>
      <dgm:t>
        <a:bodyPr/>
        <a:lstStyle/>
        <a:p>
          <a:endParaRPr lang="en-US"/>
        </a:p>
      </dgm:t>
    </dgm:pt>
    <dgm:pt modelId="{3F0E72AD-FC97-4081-AE8F-AD8B83B46E09}" type="pres">
      <dgm:prSet presAssocID="{96039F87-F38D-4ECE-89F6-4FDE4DE74489}" presName="centerBox" presStyleCnt="0"/>
      <dgm:spPr/>
      <dgm:t>
        <a:bodyPr/>
        <a:lstStyle/>
        <a:p>
          <a:endParaRPr lang="en-US"/>
        </a:p>
      </dgm:t>
    </dgm:pt>
    <dgm:pt modelId="{E6794B86-DCB7-4368-9C1A-A2FA473F0593}" type="pres">
      <dgm:prSet presAssocID="{96039F87-F38D-4ECE-89F6-4FDE4DE74489}" presName="centerBoxParent" presStyleLbl="node1" presStyleIdx="2" presStyleCnt="3"/>
      <dgm:spPr/>
      <dgm:t>
        <a:bodyPr/>
        <a:lstStyle/>
        <a:p>
          <a:endParaRPr lang="en-US"/>
        </a:p>
      </dgm:t>
    </dgm:pt>
    <dgm:pt modelId="{FAAC0EF3-FE5E-436A-9EB4-B7E7B6582B5A}" type="pres">
      <dgm:prSet presAssocID="{96039F87-F38D-4ECE-89F6-4FDE4DE74489}" presName="centerBoxChildren" presStyleCnt="0"/>
      <dgm:spPr/>
      <dgm:t>
        <a:bodyPr/>
        <a:lstStyle/>
        <a:p>
          <a:endParaRPr lang="en-US"/>
        </a:p>
      </dgm:t>
    </dgm:pt>
    <dgm:pt modelId="{373B44E9-BA34-5247-A13E-CCDE506274FB}" type="pres">
      <dgm:prSet presAssocID="{04FADDF2-843A-BD4D-82FF-18D8AA67BA48}" presName="cChild" presStyleLbl="fgAcc1" presStyleIdx="4" presStyleCnt="6">
        <dgm:presLayoutVars>
          <dgm:bulletEnabled val="1"/>
        </dgm:presLayoutVars>
      </dgm:prSet>
      <dgm:spPr/>
      <dgm:t>
        <a:bodyPr/>
        <a:lstStyle/>
        <a:p>
          <a:endParaRPr lang="en-US"/>
        </a:p>
      </dgm:t>
    </dgm:pt>
    <dgm:pt modelId="{287CDB99-A728-7B41-8231-CFAD23A58148}" type="pres">
      <dgm:prSet presAssocID="{712A0F5C-530B-EB4A-A530-7977A2704B81}" presName="centerSibTrans" presStyleCnt="0"/>
      <dgm:spPr/>
      <dgm:t>
        <a:bodyPr/>
        <a:lstStyle/>
        <a:p>
          <a:endParaRPr lang="en-US"/>
        </a:p>
      </dgm:t>
    </dgm:pt>
    <dgm:pt modelId="{4FAC4601-2221-154D-B01A-FF0BF3C4325C}" type="pres">
      <dgm:prSet presAssocID="{A53EEF39-C4E1-5047-8050-5B0B184588EC}" presName="cChild" presStyleLbl="fgAcc1" presStyleIdx="5" presStyleCnt="6">
        <dgm:presLayoutVars>
          <dgm:bulletEnabled val="1"/>
        </dgm:presLayoutVars>
      </dgm:prSet>
      <dgm:spPr/>
      <dgm:t>
        <a:bodyPr/>
        <a:lstStyle/>
        <a:p>
          <a:endParaRPr lang="en-US"/>
        </a:p>
      </dgm:t>
    </dgm:pt>
  </dgm:ptLst>
  <dgm:cxnLst>
    <dgm:cxn modelId="{1CB95E67-105A-4887-AE21-9577DE7CEC0C}" type="presOf" srcId="{57CE82D0-680E-BC43-A2B1-067516E9A636}" destId="{E6794B86-DCB7-4368-9C1A-A2FA473F0593}" srcOrd="0" destOrd="0" presId="urn:microsoft.com/office/officeart/2005/8/layout/target2"/>
    <dgm:cxn modelId="{6F8D001A-6D00-47D2-9537-564F4CC99B51}" type="presOf" srcId="{77F38CBB-5BDA-E947-9299-7C4F3BB5B594}" destId="{E71676B7-DB5F-6A4A-8D5F-7F5F6DA794AF}" srcOrd="0" destOrd="0" presId="urn:microsoft.com/office/officeart/2005/8/layout/target2"/>
    <dgm:cxn modelId="{9937054C-8EAA-4B1B-A59F-01554829C55D}" type="presOf" srcId="{6F8B1285-A7C4-1247-9D27-F95664747415}" destId="{D9D5B814-9104-EF48-9A8E-AA3D0C9EC412}" srcOrd="0" destOrd="0" presId="urn:microsoft.com/office/officeart/2005/8/layout/target2"/>
    <dgm:cxn modelId="{F22CCEF5-D457-2A4D-861F-2D0F99D4CE12}" srcId="{96039F87-F38D-4ECE-89F6-4FDE4DE74489}" destId="{3907EC75-5769-344B-A3C1-04FCA2B543F1}" srcOrd="0" destOrd="0" parTransId="{5A307586-3E1B-164E-934A-11A0320A2335}" sibTransId="{7E3B1AF4-F198-CC49-877D-1862D3158BA4}"/>
    <dgm:cxn modelId="{51F376B3-FE95-4445-BEFF-96E32263835E}" srcId="{57CE82D0-680E-BC43-A2B1-067516E9A636}" destId="{04FADDF2-843A-BD4D-82FF-18D8AA67BA48}" srcOrd="0" destOrd="0" parTransId="{A52F41A1-52A8-1A43-8B79-25F81FC968A6}" sibTransId="{712A0F5C-530B-EB4A-A530-7977A2704B81}"/>
    <dgm:cxn modelId="{858BFA1C-B8FC-422A-81E4-5B653EB8F66B}" type="presOf" srcId="{5427DAA8-A5AF-4C47-9246-F50DAD7B2CB6}" destId="{FF64D126-9068-D848-A7B5-8B1C1B9BE54D}" srcOrd="0" destOrd="0" presId="urn:microsoft.com/office/officeart/2005/8/layout/target2"/>
    <dgm:cxn modelId="{DBEE94CB-66A6-BF48-AD5F-4992D8D4C71F}" srcId="{57CE82D0-680E-BC43-A2B1-067516E9A636}" destId="{A53EEF39-C4E1-5047-8050-5B0B184588EC}" srcOrd="1" destOrd="0" parTransId="{3597F5A4-0048-004E-B1F1-BA5C616AC977}" sibTransId="{EAD87D17-7409-1E48-8649-B01D8B0D7F7B}"/>
    <dgm:cxn modelId="{102173F0-C006-354F-8EB1-F007FDDF3EEB}" srcId="{3907EC75-5769-344B-A3C1-04FCA2B543F1}" destId="{85FFBF38-5DEE-4A40-A2F0-9BCB41658C7F}" srcOrd="0" destOrd="0" parTransId="{31616649-B8F5-3042-BDC9-D9C95995DC04}" sibTransId="{266218C1-1758-B246-A4D3-8A8AFD4F959E}"/>
    <dgm:cxn modelId="{8523C1CF-CBF8-9544-98CA-A2A3CDC9E094}" srcId="{96039F87-F38D-4ECE-89F6-4FDE4DE74489}" destId="{2168E70F-1B0D-4A49-B4DD-B2DA389D81F5}" srcOrd="1" destOrd="0" parTransId="{9E58EE1A-A084-0948-BFE1-1876D7AB828D}" sibTransId="{F5C3083E-2191-684F-BF2C-876090C2C0FD}"/>
    <dgm:cxn modelId="{ED2236FC-646B-4AA9-8A27-4440A0BC2BCC}" type="presOf" srcId="{3907EC75-5769-344B-A3C1-04FCA2B543F1}" destId="{01ACB0CA-37C6-417F-94BC-C509FBF24292}" srcOrd="0" destOrd="0" presId="urn:microsoft.com/office/officeart/2005/8/layout/target2"/>
    <dgm:cxn modelId="{FCAB757A-ABD1-4DFA-A2F7-98F445225803}" type="presOf" srcId="{A53EEF39-C4E1-5047-8050-5B0B184588EC}" destId="{4FAC4601-2221-154D-B01A-FF0BF3C4325C}" srcOrd="0" destOrd="0" presId="urn:microsoft.com/office/officeart/2005/8/layout/target2"/>
    <dgm:cxn modelId="{64661AA3-0B8A-0742-B206-70B70B10AEFA}" srcId="{96039F87-F38D-4ECE-89F6-4FDE4DE74489}" destId="{57CE82D0-680E-BC43-A2B1-067516E9A636}" srcOrd="2" destOrd="0" parTransId="{A0ADC2A4-CD81-374C-97DD-2FD5E1057A0A}" sibTransId="{71358A55-62E8-5C49-8339-CDC872E288B6}"/>
    <dgm:cxn modelId="{67D41ADE-F317-45B8-8EAF-21E0B36C0603}" type="presOf" srcId="{2168E70F-1B0D-4A49-B4DD-B2DA389D81F5}" destId="{A0BFF6AA-BFDE-472F-98FA-EF807BE66A9D}" srcOrd="0" destOrd="0" presId="urn:microsoft.com/office/officeart/2005/8/layout/target2"/>
    <dgm:cxn modelId="{16E47902-E1BF-5542-85A1-AF4DFC22515E}" srcId="{2168E70F-1B0D-4A49-B4DD-B2DA389D81F5}" destId="{77F38CBB-5BDA-E947-9299-7C4F3BB5B594}" srcOrd="0" destOrd="0" parTransId="{B1069FD2-06EC-A44E-BA74-18BAD95CCAF7}" sibTransId="{B13E709E-FD20-504E-99C8-27C4E29B929F}"/>
    <dgm:cxn modelId="{B4FDF904-7C66-4758-BAB5-4817E71CEDF1}" type="presOf" srcId="{96039F87-F38D-4ECE-89F6-4FDE4DE74489}" destId="{7C25B0D1-F170-4CA9-A60A-C11CF57217CB}" srcOrd="0" destOrd="0" presId="urn:microsoft.com/office/officeart/2005/8/layout/target2"/>
    <dgm:cxn modelId="{613D51F8-408D-47F7-B80A-18B947EC6088}" type="presOf" srcId="{85FFBF38-5DEE-4A40-A2F0-9BCB41658C7F}" destId="{D5EFB1E0-BC88-F74C-A0FA-EF842C636D77}" srcOrd="0" destOrd="0" presId="urn:microsoft.com/office/officeart/2005/8/layout/target2"/>
    <dgm:cxn modelId="{1C61F892-7256-FB40-9F86-21883DF4B713}" srcId="{2168E70F-1B0D-4A49-B4DD-B2DA389D81F5}" destId="{6F8B1285-A7C4-1247-9D27-F95664747415}" srcOrd="1" destOrd="0" parTransId="{EB2A3E9E-646A-1F44-96FE-EDFD5A8D5F87}" sibTransId="{85E028FB-C633-F344-859E-F49F9AD88E7A}"/>
    <dgm:cxn modelId="{9139100A-35E4-7F4E-B508-622043AB958D}" srcId="{3907EC75-5769-344B-A3C1-04FCA2B543F1}" destId="{5427DAA8-A5AF-4C47-9246-F50DAD7B2CB6}" srcOrd="1" destOrd="0" parTransId="{8C5B8526-F8F9-0941-8BDB-FD3BC965F30F}" sibTransId="{67920EAA-7CBE-7646-8EB3-EA762CF70CF5}"/>
    <dgm:cxn modelId="{88ED0B1B-9645-4C37-B50F-F09938104B68}" type="presOf" srcId="{04FADDF2-843A-BD4D-82FF-18D8AA67BA48}" destId="{373B44E9-BA34-5247-A13E-CCDE506274FB}" srcOrd="0" destOrd="0" presId="urn:microsoft.com/office/officeart/2005/8/layout/target2"/>
    <dgm:cxn modelId="{3BC1744A-319A-416B-81D5-E1D059FBC61B}" type="presParOf" srcId="{7C25B0D1-F170-4CA9-A60A-C11CF57217CB}" destId="{EE8F24DB-7AE2-44F5-87B1-F4044CB94583}" srcOrd="0" destOrd="0" presId="urn:microsoft.com/office/officeart/2005/8/layout/target2"/>
    <dgm:cxn modelId="{CC36D14F-5F72-49D7-BBEA-7627335EBE39}" type="presParOf" srcId="{EE8F24DB-7AE2-44F5-87B1-F4044CB94583}" destId="{01ACB0CA-37C6-417F-94BC-C509FBF24292}" srcOrd="0" destOrd="0" presId="urn:microsoft.com/office/officeart/2005/8/layout/target2"/>
    <dgm:cxn modelId="{E0A1C245-FE90-4E2D-84F9-6F3DBE8D0DBB}" type="presParOf" srcId="{EE8F24DB-7AE2-44F5-87B1-F4044CB94583}" destId="{20A5B9AD-65D9-466F-A9FB-E547DB19AF77}" srcOrd="1" destOrd="0" presId="urn:microsoft.com/office/officeart/2005/8/layout/target2"/>
    <dgm:cxn modelId="{168AD303-6299-4339-B99A-21D2AA17FB54}" type="presParOf" srcId="{20A5B9AD-65D9-466F-A9FB-E547DB19AF77}" destId="{D5EFB1E0-BC88-F74C-A0FA-EF842C636D77}" srcOrd="0" destOrd="0" presId="urn:microsoft.com/office/officeart/2005/8/layout/target2"/>
    <dgm:cxn modelId="{2795CFAF-8F3A-455D-95B7-14230422EA6C}" type="presParOf" srcId="{20A5B9AD-65D9-466F-A9FB-E547DB19AF77}" destId="{EDF758BD-DBF4-4E4D-8E96-6BE64E2157D7}" srcOrd="1" destOrd="0" presId="urn:microsoft.com/office/officeart/2005/8/layout/target2"/>
    <dgm:cxn modelId="{BDB4C2A6-F796-433D-97BF-FA4712606D85}" type="presParOf" srcId="{20A5B9AD-65D9-466F-A9FB-E547DB19AF77}" destId="{FF64D126-9068-D848-A7B5-8B1C1B9BE54D}" srcOrd="2" destOrd="0" presId="urn:microsoft.com/office/officeart/2005/8/layout/target2"/>
    <dgm:cxn modelId="{EF623365-1C7D-4645-8DEE-A13D667CFD01}" type="presParOf" srcId="{7C25B0D1-F170-4CA9-A60A-C11CF57217CB}" destId="{B45A9338-58D0-42A6-B515-447CFF3FE7B8}" srcOrd="1" destOrd="0" presId="urn:microsoft.com/office/officeart/2005/8/layout/target2"/>
    <dgm:cxn modelId="{B51991E6-E1E2-4D07-9576-DDEE7CF999D6}" type="presParOf" srcId="{B45A9338-58D0-42A6-B515-447CFF3FE7B8}" destId="{A0BFF6AA-BFDE-472F-98FA-EF807BE66A9D}" srcOrd="0" destOrd="0" presId="urn:microsoft.com/office/officeart/2005/8/layout/target2"/>
    <dgm:cxn modelId="{840703F9-B700-4D60-9986-1ECA7CAA7122}" type="presParOf" srcId="{B45A9338-58D0-42A6-B515-447CFF3FE7B8}" destId="{E144BD61-6259-4921-AE1D-F0C0420E7247}" srcOrd="1" destOrd="0" presId="urn:microsoft.com/office/officeart/2005/8/layout/target2"/>
    <dgm:cxn modelId="{695F899C-3D1F-4348-8EC2-DFBBBA91E9C0}" type="presParOf" srcId="{E144BD61-6259-4921-AE1D-F0C0420E7247}" destId="{E71676B7-DB5F-6A4A-8D5F-7F5F6DA794AF}" srcOrd="0" destOrd="0" presId="urn:microsoft.com/office/officeart/2005/8/layout/target2"/>
    <dgm:cxn modelId="{450128B3-2FAD-452A-A201-DD60E573569C}" type="presParOf" srcId="{E144BD61-6259-4921-AE1D-F0C0420E7247}" destId="{0363F192-D5A1-D244-A9FC-D7F79B8B0688}" srcOrd="1" destOrd="0" presId="urn:microsoft.com/office/officeart/2005/8/layout/target2"/>
    <dgm:cxn modelId="{78B0C0A7-2D73-4175-9A38-A8B15634BC9D}" type="presParOf" srcId="{E144BD61-6259-4921-AE1D-F0C0420E7247}" destId="{D9D5B814-9104-EF48-9A8E-AA3D0C9EC412}" srcOrd="2" destOrd="0" presId="urn:microsoft.com/office/officeart/2005/8/layout/target2"/>
    <dgm:cxn modelId="{B9DD6DC9-3678-4E31-BBFF-51862C8BAA4A}" type="presParOf" srcId="{7C25B0D1-F170-4CA9-A60A-C11CF57217CB}" destId="{3F0E72AD-FC97-4081-AE8F-AD8B83B46E09}" srcOrd="2" destOrd="0" presId="urn:microsoft.com/office/officeart/2005/8/layout/target2"/>
    <dgm:cxn modelId="{7A8464C0-36AB-4587-9A9A-90192E1E4937}" type="presParOf" srcId="{3F0E72AD-FC97-4081-AE8F-AD8B83B46E09}" destId="{E6794B86-DCB7-4368-9C1A-A2FA473F0593}" srcOrd="0" destOrd="0" presId="urn:microsoft.com/office/officeart/2005/8/layout/target2"/>
    <dgm:cxn modelId="{14F214F7-A3DA-4CFC-9F19-918252DFAE61}" type="presParOf" srcId="{3F0E72AD-FC97-4081-AE8F-AD8B83B46E09}" destId="{FAAC0EF3-FE5E-436A-9EB4-B7E7B6582B5A}" srcOrd="1" destOrd="0" presId="urn:microsoft.com/office/officeart/2005/8/layout/target2"/>
    <dgm:cxn modelId="{5E253E6E-0134-4912-8492-42EBFF4D9DE9}" type="presParOf" srcId="{FAAC0EF3-FE5E-436A-9EB4-B7E7B6582B5A}" destId="{373B44E9-BA34-5247-A13E-CCDE506274FB}" srcOrd="0" destOrd="0" presId="urn:microsoft.com/office/officeart/2005/8/layout/target2"/>
    <dgm:cxn modelId="{18335C13-B217-4919-B759-900B3E8A3C27}" type="presParOf" srcId="{FAAC0EF3-FE5E-436A-9EB4-B7E7B6582B5A}" destId="{287CDB99-A728-7B41-8231-CFAD23A58148}" srcOrd="1" destOrd="0" presId="urn:microsoft.com/office/officeart/2005/8/layout/target2"/>
    <dgm:cxn modelId="{44AC20E1-0A1D-4164-A986-0DD25074F6DB}" type="presParOf" srcId="{FAAC0EF3-FE5E-436A-9EB4-B7E7B6582B5A}" destId="{4FAC4601-2221-154D-B01A-FF0BF3C4325C}" srcOrd="2" destOrd="0" presId="urn:microsoft.com/office/officeart/2005/8/layout/targe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039F87-F38D-4ECE-89F6-4FDE4DE74489}" type="doc">
      <dgm:prSet loTypeId="urn:microsoft.com/office/officeart/2005/8/layout/target2" loCatId="relationship" qsTypeId="urn:microsoft.com/office/officeart/2005/8/quickstyle/simple1" qsCatId="simple" csTypeId="urn:microsoft.com/office/officeart/2005/8/colors/accent1_3" csCatId="accent1" phldr="1"/>
      <dgm:spPr/>
      <dgm:t>
        <a:bodyPr/>
        <a:lstStyle/>
        <a:p>
          <a:endParaRPr lang="en-US"/>
        </a:p>
      </dgm:t>
    </dgm:pt>
    <dgm:pt modelId="{85FFBF38-5DEE-4A40-A2F0-9BCB41658C7F}">
      <dgm:prSet phldrT="[Text]" custT="1"/>
      <dgm:spPr>
        <a:solidFill>
          <a:schemeClr val="lt1">
            <a:hueOff val="0"/>
            <a:satOff val="0"/>
            <a:lumOff val="0"/>
          </a:schemeClr>
        </a:solidFill>
      </dgm:spPr>
      <dgm:t>
        <a:bodyPr/>
        <a:lstStyle/>
        <a:p>
          <a:pPr algn="l">
            <a:spcAft>
              <a:spcPts val="0"/>
            </a:spcAft>
          </a:pPr>
          <a:r>
            <a:rPr lang="en-US" sz="1000" b="1" i="0" dirty="0">
              <a:solidFill>
                <a:srgbClr val="32363A"/>
              </a:solidFill>
              <a:latin typeface="Franklin Gothic Medium"/>
              <a:cs typeface="Franklin Gothic Medium"/>
            </a:rPr>
            <a:t>Embedded</a:t>
          </a:r>
          <a:r>
            <a:rPr lang="en-US" sz="1000" b="1" i="0" dirty="0">
              <a:solidFill>
                <a:srgbClr val="32363A"/>
              </a:solidFill>
              <a:latin typeface="Franklin Gothic Book"/>
            </a:rPr>
            <a:t/>
          </a:r>
          <a:br>
            <a:rPr lang="en-US" sz="1000" b="1" i="0" dirty="0">
              <a:solidFill>
                <a:srgbClr val="32363A"/>
              </a:solidFill>
              <a:latin typeface="Franklin Gothic Book"/>
            </a:rPr>
          </a:br>
          <a:r>
            <a:rPr lang="en-US" sz="1000" b="0" i="0" dirty="0">
              <a:solidFill>
                <a:srgbClr val="32363A"/>
              </a:solidFill>
              <a:latin typeface="Franklin Gothic Book"/>
            </a:rPr>
            <a:t>Breaks, Calculator, Digital Notepad, English Dictionary, English Glossary, Expandable Passages, Global Notes, Highlighter, </a:t>
          </a:r>
        </a:p>
        <a:p>
          <a:pPr algn="l">
            <a:spcAft>
              <a:spcPts val="0"/>
            </a:spcAft>
          </a:pPr>
          <a:r>
            <a:rPr lang="en-US" sz="1000" b="0" i="0" dirty="0">
              <a:solidFill>
                <a:srgbClr val="32363A"/>
              </a:solidFill>
              <a:latin typeface="Franklin Gothic Book"/>
            </a:rPr>
            <a:t>Keyboard Navigation, Mark for Review, </a:t>
          </a:r>
        </a:p>
        <a:p>
          <a:pPr algn="l">
            <a:spcAft>
              <a:spcPts val="0"/>
            </a:spcAft>
          </a:pPr>
          <a:r>
            <a:rPr lang="en-US" sz="1000" b="0" i="0" dirty="0">
              <a:solidFill>
                <a:srgbClr val="32363A"/>
              </a:solidFill>
              <a:latin typeface="Franklin Gothic Book"/>
            </a:rPr>
            <a:t>Math Tools, </a:t>
          </a:r>
        </a:p>
        <a:p>
          <a:pPr algn="l">
            <a:spcAft>
              <a:spcPts val="0"/>
            </a:spcAft>
          </a:pPr>
          <a:r>
            <a:rPr lang="en-US" sz="1000" b="0" i="0" dirty="0">
              <a:solidFill>
                <a:srgbClr val="32363A"/>
              </a:solidFill>
              <a:latin typeface="Franklin Gothic Book"/>
            </a:rPr>
            <a:t>Spell Check, Strikethrough, </a:t>
          </a:r>
        </a:p>
        <a:p>
          <a:pPr algn="l">
            <a:spcAft>
              <a:spcPts val="0"/>
            </a:spcAft>
          </a:pPr>
          <a:r>
            <a:rPr lang="en-US" sz="1000" b="0" i="0" dirty="0">
              <a:solidFill>
                <a:srgbClr val="32363A"/>
              </a:solidFill>
              <a:latin typeface="Franklin Gothic Book"/>
            </a:rPr>
            <a:t>Writing Tools, Zoom</a:t>
          </a:r>
        </a:p>
      </dgm:t>
    </dgm:pt>
    <dgm:pt modelId="{31616649-B8F5-3042-BDC9-D9C95995DC04}" type="parTrans" cxnId="{102173F0-C006-354F-8EB1-F007FDDF3EEB}">
      <dgm:prSet/>
      <dgm:spPr/>
      <dgm:t>
        <a:bodyPr/>
        <a:lstStyle/>
        <a:p>
          <a:endParaRPr lang="en-US"/>
        </a:p>
      </dgm:t>
    </dgm:pt>
    <dgm:pt modelId="{266218C1-1758-B246-A4D3-8A8AFD4F959E}" type="sibTrans" cxnId="{102173F0-C006-354F-8EB1-F007FDDF3EEB}">
      <dgm:prSet/>
      <dgm:spPr/>
      <dgm:t>
        <a:bodyPr/>
        <a:lstStyle/>
        <a:p>
          <a:endParaRPr lang="en-US"/>
        </a:p>
      </dgm:t>
    </dgm:pt>
    <dgm:pt modelId="{5427DAA8-A5AF-4C47-9246-F50DAD7B2CB6}">
      <dgm:prSet phldrT="[Text]" custT="1"/>
      <dgm:spPr>
        <a:solidFill>
          <a:schemeClr val="lt1">
            <a:hueOff val="0"/>
            <a:satOff val="0"/>
            <a:lumOff val="0"/>
          </a:schemeClr>
        </a:solidFill>
      </dgm:spPr>
      <dgm:t>
        <a:bodyPr/>
        <a:lstStyle/>
        <a:p>
          <a:pPr algn="l">
            <a:spcAft>
              <a:spcPts val="0"/>
            </a:spcAft>
          </a:pPr>
          <a:r>
            <a:rPr lang="en-US" sz="1000" b="1" i="0" dirty="0">
              <a:solidFill>
                <a:srgbClr val="32363A"/>
              </a:solidFill>
              <a:latin typeface="Franklin Gothic Medium"/>
              <a:cs typeface="Franklin Gothic Medium"/>
            </a:rPr>
            <a:t>Non-embedded</a:t>
          </a:r>
          <a:br>
            <a:rPr lang="en-US" sz="1000" b="1" i="0" dirty="0">
              <a:solidFill>
                <a:srgbClr val="32363A"/>
              </a:solidFill>
              <a:latin typeface="Franklin Gothic Medium"/>
              <a:cs typeface="Franklin Gothic Medium"/>
            </a:rPr>
          </a:br>
          <a:r>
            <a:rPr lang="en-US" sz="1000" b="0" i="0" dirty="0">
              <a:solidFill>
                <a:srgbClr val="32363A"/>
              </a:solidFill>
              <a:latin typeface="Franklin Gothic Book"/>
              <a:ea typeface="+mn-ea"/>
              <a:cs typeface="Arial" pitchFamily="34" charset="0"/>
            </a:rPr>
            <a:t>Breaks, </a:t>
          </a:r>
        </a:p>
        <a:p>
          <a:pPr algn="l">
            <a:spcAft>
              <a:spcPts val="0"/>
            </a:spcAft>
          </a:pPr>
          <a:r>
            <a:rPr lang="en-US" sz="1000" b="0" i="0" dirty="0">
              <a:solidFill>
                <a:srgbClr val="32363A"/>
              </a:solidFill>
              <a:latin typeface="Franklin Gothic Book"/>
              <a:ea typeface="+mn-ea"/>
              <a:cs typeface="Arial" pitchFamily="34" charset="0"/>
            </a:rPr>
            <a:t>English Dictionary, Scratch Paper, Thesaurus</a:t>
          </a:r>
          <a:endParaRPr lang="en-US" sz="1000" b="0" i="0" dirty="0">
            <a:solidFill>
              <a:srgbClr val="32363A"/>
            </a:solidFill>
            <a:latin typeface="Franklin Gothic Book"/>
          </a:endParaRPr>
        </a:p>
      </dgm:t>
    </dgm:pt>
    <dgm:pt modelId="{8C5B8526-F8F9-0941-8BDB-FD3BC965F30F}" type="parTrans" cxnId="{9139100A-35E4-7F4E-B508-622043AB958D}">
      <dgm:prSet/>
      <dgm:spPr/>
      <dgm:t>
        <a:bodyPr/>
        <a:lstStyle/>
        <a:p>
          <a:endParaRPr lang="en-US"/>
        </a:p>
      </dgm:t>
    </dgm:pt>
    <dgm:pt modelId="{67920EAA-7CBE-7646-8EB3-EA762CF70CF5}" type="sibTrans" cxnId="{9139100A-35E4-7F4E-B508-622043AB958D}">
      <dgm:prSet/>
      <dgm:spPr/>
      <dgm:t>
        <a:bodyPr/>
        <a:lstStyle/>
        <a:p>
          <a:endParaRPr lang="en-US"/>
        </a:p>
      </dgm:t>
    </dgm:pt>
    <dgm:pt modelId="{2168E70F-1B0D-4A49-B4DD-B2DA389D81F5}">
      <dgm:prSet phldrT="[Text]"/>
      <dgm:spPr>
        <a:solidFill>
          <a:srgbClr val="0E7192"/>
        </a:solidFill>
      </dgm:spPr>
      <dgm:t>
        <a:bodyPr/>
        <a:lstStyle/>
        <a:p>
          <a:r>
            <a:rPr lang="en-US" b="0" dirty="0">
              <a:latin typeface="Franklin Gothic Book" panose="020B0503020102020204" pitchFamily="34" charset="0"/>
            </a:rPr>
            <a:t>Designated Supports</a:t>
          </a:r>
        </a:p>
      </dgm:t>
    </dgm:pt>
    <dgm:pt modelId="{9E58EE1A-A084-0948-BFE1-1876D7AB828D}" type="parTrans" cxnId="{8523C1CF-CBF8-9544-98CA-A2A3CDC9E094}">
      <dgm:prSet/>
      <dgm:spPr/>
      <dgm:t>
        <a:bodyPr/>
        <a:lstStyle/>
        <a:p>
          <a:endParaRPr lang="en-US"/>
        </a:p>
      </dgm:t>
    </dgm:pt>
    <dgm:pt modelId="{F5C3083E-2191-684F-BF2C-876090C2C0FD}" type="sibTrans" cxnId="{8523C1CF-CBF8-9544-98CA-A2A3CDC9E094}">
      <dgm:prSet/>
      <dgm:spPr/>
      <dgm:t>
        <a:bodyPr/>
        <a:lstStyle/>
        <a:p>
          <a:endParaRPr lang="en-US"/>
        </a:p>
      </dgm:t>
    </dgm:pt>
    <dgm:pt modelId="{77F38CBB-5BDA-E947-9299-7C4F3BB5B594}">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Embedded</a:t>
          </a:r>
          <a:r>
            <a:rPr lang="en-US" sz="900" b="0" i="0" dirty="0">
              <a:solidFill>
                <a:srgbClr val="32363A"/>
              </a:solidFill>
              <a:latin typeface="Franklin Gothic Book"/>
            </a:rPr>
            <a:t/>
          </a:r>
          <a:br>
            <a:rPr lang="en-US" sz="900" b="0" i="0" dirty="0">
              <a:solidFill>
                <a:srgbClr val="32363A"/>
              </a:solidFill>
              <a:latin typeface="Franklin Gothic Book"/>
            </a:rPr>
          </a:br>
          <a:r>
            <a:rPr lang="en-US" sz="900" b="0" i="0" dirty="0">
              <a:solidFill>
                <a:srgbClr val="32363A"/>
              </a:solidFill>
              <a:latin typeface="Franklin Gothic Book"/>
            </a:rPr>
            <a:t>Color Contrast, Masking, </a:t>
          </a:r>
        </a:p>
        <a:p>
          <a:pPr algn="l">
            <a:spcAft>
              <a:spcPts val="0"/>
            </a:spcAft>
          </a:pPr>
          <a:r>
            <a:rPr lang="en-US" sz="900" b="0" i="0" dirty="0">
              <a:solidFill>
                <a:srgbClr val="32363A"/>
              </a:solidFill>
              <a:latin typeface="Franklin Gothic Book"/>
            </a:rPr>
            <a:t>Text-to-speech, Translated Test Directions, </a:t>
          </a:r>
        </a:p>
        <a:p>
          <a:pPr algn="l">
            <a:spcAft>
              <a:spcPts val="0"/>
            </a:spcAft>
          </a:pPr>
          <a:r>
            <a:rPr lang="en-US" sz="900" b="0" i="0" dirty="0">
              <a:solidFill>
                <a:srgbClr val="32363A"/>
              </a:solidFill>
              <a:latin typeface="Franklin Gothic Book"/>
            </a:rPr>
            <a:t>Translations (Glossary), Translations (Stacked), Turn off Any Universal Tools </a:t>
          </a:r>
        </a:p>
      </dgm:t>
    </dgm:pt>
    <dgm:pt modelId="{B1069FD2-06EC-A44E-BA74-18BAD95CCAF7}" type="parTrans" cxnId="{16E47902-E1BF-5542-85A1-AF4DFC22515E}">
      <dgm:prSet/>
      <dgm:spPr/>
      <dgm:t>
        <a:bodyPr/>
        <a:lstStyle/>
        <a:p>
          <a:endParaRPr lang="en-US"/>
        </a:p>
      </dgm:t>
    </dgm:pt>
    <dgm:pt modelId="{B13E709E-FD20-504E-99C8-27C4E29B929F}" type="sibTrans" cxnId="{16E47902-E1BF-5542-85A1-AF4DFC22515E}">
      <dgm:prSet/>
      <dgm:spPr/>
      <dgm:t>
        <a:bodyPr/>
        <a:lstStyle/>
        <a:p>
          <a:endParaRPr lang="en-US"/>
        </a:p>
      </dgm:t>
    </dgm:pt>
    <dgm:pt modelId="{57CE82D0-680E-BC43-A2B1-067516E9A636}">
      <dgm:prSet phldrT="[Text]"/>
      <dgm:spPr>
        <a:solidFill>
          <a:srgbClr val="16AA38"/>
        </a:solidFill>
      </dgm:spPr>
      <dgm:t>
        <a:bodyPr/>
        <a:lstStyle/>
        <a:p>
          <a:r>
            <a:rPr lang="en-US" dirty="0">
              <a:latin typeface="Franklin Gothic Book" panose="020B0503020102020204" pitchFamily="34" charset="0"/>
            </a:rPr>
            <a:t>Accommodations</a:t>
          </a:r>
        </a:p>
      </dgm:t>
    </dgm:pt>
    <dgm:pt modelId="{A0ADC2A4-CD81-374C-97DD-2FD5E1057A0A}" type="parTrans" cxnId="{64661AA3-0B8A-0742-B206-70B70B10AEFA}">
      <dgm:prSet/>
      <dgm:spPr/>
      <dgm:t>
        <a:bodyPr/>
        <a:lstStyle/>
        <a:p>
          <a:endParaRPr lang="en-US"/>
        </a:p>
      </dgm:t>
    </dgm:pt>
    <dgm:pt modelId="{71358A55-62E8-5C49-8339-CDC872E288B6}" type="sibTrans" cxnId="{64661AA3-0B8A-0742-B206-70B70B10AEFA}">
      <dgm:prSet/>
      <dgm:spPr/>
      <dgm:t>
        <a:bodyPr/>
        <a:lstStyle/>
        <a:p>
          <a:endParaRPr lang="en-US"/>
        </a:p>
      </dgm:t>
    </dgm:pt>
    <dgm:pt modelId="{04FADDF2-843A-BD4D-82FF-18D8AA67BA48}">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Embedded</a:t>
          </a:r>
          <a:r>
            <a:rPr lang="en-US" sz="900" b="0" i="0" dirty="0">
              <a:solidFill>
                <a:srgbClr val="32363A"/>
              </a:solidFill>
              <a:latin typeface="Franklin Gothic Book"/>
            </a:rPr>
            <a:t/>
          </a:r>
          <a:br>
            <a:rPr lang="en-US" sz="900" b="0" i="0" dirty="0">
              <a:solidFill>
                <a:srgbClr val="32363A"/>
              </a:solidFill>
              <a:latin typeface="Franklin Gothic Book"/>
            </a:rPr>
          </a:br>
          <a:r>
            <a:rPr lang="en-US" sz="900" b="0" i="0" dirty="0">
              <a:solidFill>
                <a:srgbClr val="32363A"/>
              </a:solidFill>
              <a:latin typeface="Franklin Gothic Book"/>
            </a:rPr>
            <a:t>American Sign Language, Braille, </a:t>
          </a:r>
        </a:p>
        <a:p>
          <a:pPr algn="l">
            <a:spcAft>
              <a:spcPts val="0"/>
            </a:spcAft>
          </a:pPr>
          <a:r>
            <a:rPr lang="en-US" sz="900" b="0" i="0" dirty="0">
              <a:solidFill>
                <a:srgbClr val="32363A"/>
              </a:solidFill>
              <a:latin typeface="Franklin Gothic Book"/>
            </a:rPr>
            <a:t>Closed Captioning, Text-to-speech</a:t>
          </a:r>
        </a:p>
        <a:p>
          <a:pPr algn="l">
            <a:spcAft>
              <a:spcPts val="0"/>
            </a:spcAft>
          </a:pPr>
          <a:endParaRPr lang="en-US" sz="900" b="0" i="0" dirty="0">
            <a:solidFill>
              <a:srgbClr val="32363A"/>
            </a:solidFill>
            <a:latin typeface="Franklin Gothic Book"/>
          </a:endParaRPr>
        </a:p>
        <a:p>
          <a:pPr algn="l">
            <a:spcAft>
              <a:spcPts val="0"/>
            </a:spcAft>
          </a:pPr>
          <a:endParaRPr lang="en-US" sz="900" b="0" i="0" dirty="0">
            <a:solidFill>
              <a:srgbClr val="32363A"/>
            </a:solidFill>
            <a:latin typeface="Franklin Gothic Book"/>
          </a:endParaRPr>
        </a:p>
      </dgm:t>
    </dgm:pt>
    <dgm:pt modelId="{A52F41A1-52A8-1A43-8B79-25F81FC968A6}" type="parTrans" cxnId="{51F376B3-FE95-4445-BEFF-96E32263835E}">
      <dgm:prSet/>
      <dgm:spPr/>
      <dgm:t>
        <a:bodyPr/>
        <a:lstStyle/>
        <a:p>
          <a:endParaRPr lang="en-US"/>
        </a:p>
      </dgm:t>
    </dgm:pt>
    <dgm:pt modelId="{712A0F5C-530B-EB4A-A530-7977A2704B81}" type="sibTrans" cxnId="{51F376B3-FE95-4445-BEFF-96E32263835E}">
      <dgm:prSet/>
      <dgm:spPr/>
      <dgm:t>
        <a:bodyPr/>
        <a:lstStyle/>
        <a:p>
          <a:endParaRPr lang="en-US"/>
        </a:p>
      </dgm:t>
    </dgm:pt>
    <dgm:pt modelId="{A53EEF39-C4E1-5047-8050-5B0B184588EC}">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Non-embedded</a:t>
          </a:r>
          <a:br>
            <a:rPr lang="en-US" sz="900" b="1" i="0" dirty="0">
              <a:solidFill>
                <a:srgbClr val="32363A"/>
              </a:solidFill>
              <a:latin typeface="Franklin Gothic Medium"/>
              <a:cs typeface="Franklin Gothic Medium"/>
            </a:rPr>
          </a:br>
          <a:r>
            <a:rPr lang="en-US" sz="900" b="0" i="0" dirty="0">
              <a:solidFill>
                <a:srgbClr val="32363A"/>
              </a:solidFill>
              <a:latin typeface="Franklin Gothic Book"/>
            </a:rPr>
            <a:t>Abacus, Alternate Response Options, Calculator, Multiplication Table, </a:t>
          </a:r>
          <a:r>
            <a:rPr lang="en-US" sz="900" b="0" i="0" dirty="0" smtClean="0">
              <a:solidFill>
                <a:srgbClr val="32363A"/>
              </a:solidFill>
              <a:latin typeface="Franklin Gothic Book"/>
            </a:rPr>
            <a:t>Print </a:t>
          </a:r>
          <a:r>
            <a:rPr lang="en-US" sz="900" b="0" i="0" dirty="0">
              <a:solidFill>
                <a:srgbClr val="32363A"/>
              </a:solidFill>
              <a:latin typeface="Franklin Gothic Book"/>
            </a:rPr>
            <a:t>on Demand, Read Aloud, </a:t>
          </a:r>
        </a:p>
        <a:p>
          <a:pPr algn="l">
            <a:spcAft>
              <a:spcPts val="0"/>
            </a:spcAft>
          </a:pPr>
          <a:r>
            <a:rPr lang="en-US" sz="900" b="0" i="0" dirty="0">
              <a:solidFill>
                <a:srgbClr val="32363A"/>
              </a:solidFill>
              <a:latin typeface="Franklin Gothic Book"/>
            </a:rPr>
            <a:t>Scribe, Speech-to-text</a:t>
          </a:r>
        </a:p>
        <a:p>
          <a:pPr algn="l">
            <a:spcAft>
              <a:spcPts val="0"/>
            </a:spcAft>
          </a:pPr>
          <a:endParaRPr lang="en-US" sz="300" b="0" i="0" dirty="0">
            <a:solidFill>
              <a:srgbClr val="32363A"/>
            </a:solidFill>
            <a:latin typeface="Franklin Gothic Book"/>
          </a:endParaRPr>
        </a:p>
      </dgm:t>
    </dgm:pt>
    <dgm:pt modelId="{3597F5A4-0048-004E-B1F1-BA5C616AC977}" type="parTrans" cxnId="{DBEE94CB-66A6-BF48-AD5F-4992D8D4C71F}">
      <dgm:prSet/>
      <dgm:spPr/>
      <dgm:t>
        <a:bodyPr/>
        <a:lstStyle/>
        <a:p>
          <a:endParaRPr lang="en-US"/>
        </a:p>
      </dgm:t>
    </dgm:pt>
    <dgm:pt modelId="{EAD87D17-7409-1E48-8649-B01D8B0D7F7B}" type="sibTrans" cxnId="{DBEE94CB-66A6-BF48-AD5F-4992D8D4C71F}">
      <dgm:prSet/>
      <dgm:spPr/>
      <dgm:t>
        <a:bodyPr/>
        <a:lstStyle/>
        <a:p>
          <a:endParaRPr lang="en-US"/>
        </a:p>
      </dgm:t>
    </dgm:pt>
    <dgm:pt modelId="{3907EC75-5769-344B-A3C1-04FCA2B543F1}">
      <dgm:prSet phldrT="[Text]"/>
      <dgm:spPr>
        <a:solidFill>
          <a:srgbClr val="15A8D0"/>
        </a:solidFill>
      </dgm:spPr>
      <dgm:t>
        <a:bodyPr/>
        <a:lstStyle/>
        <a:p>
          <a:r>
            <a:rPr lang="en-US" dirty="0">
              <a:latin typeface="Franklin Gothic Book" panose="020B0503020102020204" pitchFamily="34" charset="0"/>
            </a:rPr>
            <a:t>Universal Tools</a:t>
          </a:r>
        </a:p>
      </dgm:t>
    </dgm:pt>
    <dgm:pt modelId="{7E3B1AF4-F198-CC49-877D-1862D3158BA4}" type="sibTrans" cxnId="{F22CCEF5-D457-2A4D-861F-2D0F99D4CE12}">
      <dgm:prSet/>
      <dgm:spPr/>
      <dgm:t>
        <a:bodyPr/>
        <a:lstStyle/>
        <a:p>
          <a:endParaRPr lang="en-US"/>
        </a:p>
      </dgm:t>
    </dgm:pt>
    <dgm:pt modelId="{5A307586-3E1B-164E-934A-11A0320A2335}" type="parTrans" cxnId="{F22CCEF5-D457-2A4D-861F-2D0F99D4CE12}">
      <dgm:prSet/>
      <dgm:spPr/>
      <dgm:t>
        <a:bodyPr/>
        <a:lstStyle/>
        <a:p>
          <a:endParaRPr lang="en-US"/>
        </a:p>
      </dgm:t>
    </dgm:pt>
    <dgm:pt modelId="{B70CC68C-DA40-412E-94BD-3F332F6B6C94}">
      <dgm:prSet phldrT="[Text]" custScaleY="141910"/>
      <dgm:spPr>
        <a:solidFill>
          <a:schemeClr val="lt1">
            <a:hueOff val="0"/>
            <a:satOff val="0"/>
            <a:lumOff val="0"/>
          </a:schemeClr>
        </a:solidFill>
      </dgm:spPr>
      <dgm:t>
        <a:bodyPr/>
        <a:lstStyle/>
        <a:p>
          <a:endParaRPr lang="en-US"/>
        </a:p>
      </dgm:t>
    </dgm:pt>
    <dgm:pt modelId="{38F86646-959F-4AA4-AFBE-D1FC5442D0AB}" type="parTrans" cxnId="{6CC01D78-D11E-4378-AED5-3DB911C2EFFC}">
      <dgm:prSet/>
      <dgm:spPr/>
      <dgm:t>
        <a:bodyPr/>
        <a:lstStyle/>
        <a:p>
          <a:endParaRPr lang="en-US"/>
        </a:p>
      </dgm:t>
    </dgm:pt>
    <dgm:pt modelId="{75A9C27D-58AD-41BD-A745-1C3647982B5A}" type="sibTrans" cxnId="{6CC01D78-D11E-4378-AED5-3DB911C2EFFC}">
      <dgm:prSet/>
      <dgm:spPr/>
      <dgm:t>
        <a:bodyPr/>
        <a:lstStyle/>
        <a:p>
          <a:endParaRPr lang="en-US"/>
        </a:p>
      </dgm:t>
    </dgm:pt>
    <dgm:pt modelId="{A49270B5-C7CF-46EB-AD06-4731B3D91680}">
      <dgm:prSet phldrT="[Text]" custT="1"/>
      <dgm:spPr>
        <a:solidFill>
          <a:schemeClr val="lt1">
            <a:hueOff val="0"/>
            <a:satOff val="0"/>
            <a:lumOff val="0"/>
          </a:schemeClr>
        </a:solidFill>
      </dgm:spPr>
      <dgm:t>
        <a:bodyPr/>
        <a:lstStyle/>
        <a:p>
          <a:pPr algn="l">
            <a:spcAft>
              <a:spcPts val="0"/>
            </a:spcAft>
          </a:pPr>
          <a:r>
            <a:rPr lang="en-US" sz="900" b="1" i="0" smtClean="0">
              <a:solidFill>
                <a:srgbClr val="32363A"/>
              </a:solidFill>
              <a:latin typeface="Franklin Gothic Medium"/>
              <a:cs typeface="Franklin Gothic Medium"/>
            </a:rPr>
            <a:t>Non-embedded</a:t>
          </a:r>
          <a:br>
            <a:rPr lang="en-US" sz="900" b="1" i="0" smtClean="0">
              <a:solidFill>
                <a:srgbClr val="32363A"/>
              </a:solidFill>
              <a:latin typeface="Franklin Gothic Medium"/>
              <a:cs typeface="Franklin Gothic Medium"/>
            </a:rPr>
          </a:br>
          <a:r>
            <a:rPr lang="en-US" sz="900" b="0" i="0" smtClean="0">
              <a:solidFill>
                <a:srgbClr val="32363A"/>
              </a:solidFill>
              <a:latin typeface="Franklin Gothic Book"/>
              <a:cs typeface="Franklin Gothic Book"/>
            </a:rPr>
            <a:t>Bilingual Dictionary, </a:t>
          </a:r>
        </a:p>
        <a:p>
          <a:pPr algn="l">
            <a:spcAft>
              <a:spcPts val="0"/>
            </a:spcAft>
          </a:pPr>
          <a:r>
            <a:rPr lang="en-US" sz="900" b="0" i="0" smtClean="0">
              <a:solidFill>
                <a:srgbClr val="32363A"/>
              </a:solidFill>
              <a:latin typeface="Franklin Gothic Book"/>
              <a:ea typeface="+mn-ea"/>
              <a:cs typeface="Franklin Gothic Book"/>
            </a:rPr>
            <a:t>Color Contrast, </a:t>
          </a:r>
        </a:p>
        <a:p>
          <a:pPr algn="l">
            <a:spcAft>
              <a:spcPts val="0"/>
            </a:spcAft>
          </a:pPr>
          <a:r>
            <a:rPr lang="en-US" sz="900" b="0" i="0" smtClean="0">
              <a:solidFill>
                <a:srgbClr val="32363A"/>
              </a:solidFill>
              <a:latin typeface="Franklin Gothic Book"/>
              <a:ea typeface="+mn-ea"/>
              <a:cs typeface="Franklin Gothic Book"/>
            </a:rPr>
            <a:t>Color Overlay, </a:t>
          </a:r>
        </a:p>
        <a:p>
          <a:pPr algn="l">
            <a:spcAft>
              <a:spcPts val="0"/>
            </a:spcAft>
          </a:pPr>
          <a:r>
            <a:rPr lang="en-US" sz="900" b="0" i="0" smtClean="0">
              <a:solidFill>
                <a:srgbClr val="32363A"/>
              </a:solidFill>
              <a:latin typeface="Franklin Gothic Book"/>
            </a:rPr>
            <a:t>Magnification, </a:t>
          </a:r>
        </a:p>
        <a:p>
          <a:pPr algn="l">
            <a:spcAft>
              <a:spcPts val="0"/>
            </a:spcAft>
          </a:pPr>
          <a:r>
            <a:rPr lang="en-US" sz="900" b="0" i="0" smtClean="0">
              <a:solidFill>
                <a:srgbClr val="32363A"/>
              </a:solidFill>
              <a:latin typeface="Franklin Gothic Book"/>
              <a:ea typeface="+mn-ea"/>
              <a:cs typeface="Franklin Gothic Book"/>
            </a:rPr>
            <a:t>Read Aloud, </a:t>
          </a:r>
        </a:p>
        <a:p>
          <a:pPr algn="l">
            <a:spcAft>
              <a:spcPts val="0"/>
            </a:spcAft>
          </a:pPr>
          <a:r>
            <a:rPr lang="en-US" sz="900" b="0" i="0" smtClean="0">
              <a:solidFill>
                <a:srgbClr val="32363A"/>
              </a:solidFill>
              <a:latin typeface="Franklin Gothic Book"/>
              <a:ea typeface="+mn-ea"/>
              <a:cs typeface="Franklin Gothic Book"/>
            </a:rPr>
            <a:t>Scribe, </a:t>
          </a:r>
        </a:p>
        <a:p>
          <a:pPr algn="l">
            <a:spcAft>
              <a:spcPts val="0"/>
            </a:spcAft>
          </a:pPr>
          <a:r>
            <a:rPr lang="en-US" sz="900" b="0" i="0" smtClean="0">
              <a:solidFill>
                <a:srgbClr val="32363A"/>
              </a:solidFill>
              <a:latin typeface="Franklin Gothic Book"/>
              <a:ea typeface="+mn-ea"/>
              <a:cs typeface="Franklin Gothic Book"/>
            </a:rPr>
            <a:t>Separate Setting, Translated Test Directions, Translation (Glossary), Noise Buffers</a:t>
          </a:r>
          <a:endParaRPr lang="en-US" sz="900" b="0" i="0" dirty="0">
            <a:solidFill>
              <a:srgbClr val="32363A"/>
            </a:solidFill>
            <a:latin typeface="Franklin Gothic Book"/>
          </a:endParaRPr>
        </a:p>
      </dgm:t>
    </dgm:pt>
    <dgm:pt modelId="{5BEE7744-F2EB-44FC-9AD6-927047A23CDF}" type="parTrans" cxnId="{326C8CF5-0AD7-4584-A70E-71479C7E7227}">
      <dgm:prSet/>
      <dgm:spPr/>
      <dgm:t>
        <a:bodyPr/>
        <a:lstStyle/>
        <a:p>
          <a:endParaRPr lang="en-US"/>
        </a:p>
      </dgm:t>
    </dgm:pt>
    <dgm:pt modelId="{A8D82B84-BA29-40A5-8663-92FA142F643F}" type="sibTrans" cxnId="{326C8CF5-0AD7-4584-A70E-71479C7E7227}">
      <dgm:prSet/>
      <dgm:spPr/>
      <dgm:t>
        <a:bodyPr/>
        <a:lstStyle/>
        <a:p>
          <a:endParaRPr lang="en-US"/>
        </a:p>
      </dgm:t>
    </dgm:pt>
    <dgm:pt modelId="{7C25B0D1-F170-4CA9-A60A-C11CF57217CB}" type="pres">
      <dgm:prSet presAssocID="{96039F87-F38D-4ECE-89F6-4FDE4DE74489}" presName="Name0" presStyleCnt="0">
        <dgm:presLayoutVars>
          <dgm:chMax val="3"/>
          <dgm:chPref val="1"/>
          <dgm:dir/>
          <dgm:animLvl val="lvl"/>
          <dgm:resizeHandles/>
        </dgm:presLayoutVars>
      </dgm:prSet>
      <dgm:spPr/>
      <dgm:t>
        <a:bodyPr/>
        <a:lstStyle/>
        <a:p>
          <a:endParaRPr lang="en-US"/>
        </a:p>
      </dgm:t>
    </dgm:pt>
    <dgm:pt modelId="{EE8F24DB-7AE2-44F5-87B1-F4044CB94583}" type="pres">
      <dgm:prSet presAssocID="{96039F87-F38D-4ECE-89F6-4FDE4DE74489}" presName="outerBox" presStyleCnt="0"/>
      <dgm:spPr/>
      <dgm:t>
        <a:bodyPr/>
        <a:lstStyle/>
        <a:p>
          <a:endParaRPr lang="en-US"/>
        </a:p>
      </dgm:t>
    </dgm:pt>
    <dgm:pt modelId="{01ACB0CA-37C6-417F-94BC-C509FBF24292}" type="pres">
      <dgm:prSet presAssocID="{96039F87-F38D-4ECE-89F6-4FDE4DE74489}" presName="outerBoxParent" presStyleLbl="node1" presStyleIdx="0" presStyleCnt="3" custLinFactNeighborX="-20181" custLinFactNeighborY="-13863"/>
      <dgm:spPr/>
      <dgm:t>
        <a:bodyPr/>
        <a:lstStyle/>
        <a:p>
          <a:endParaRPr lang="en-US"/>
        </a:p>
      </dgm:t>
    </dgm:pt>
    <dgm:pt modelId="{20A5B9AD-65D9-466F-A9FB-E547DB19AF77}" type="pres">
      <dgm:prSet presAssocID="{96039F87-F38D-4ECE-89F6-4FDE4DE74489}" presName="outerBoxChildren" presStyleCnt="0"/>
      <dgm:spPr/>
      <dgm:t>
        <a:bodyPr/>
        <a:lstStyle/>
        <a:p>
          <a:endParaRPr lang="en-US"/>
        </a:p>
      </dgm:t>
    </dgm:pt>
    <dgm:pt modelId="{D5EFB1E0-BC88-F74C-A0FA-EF842C636D77}" type="pres">
      <dgm:prSet presAssocID="{85FFBF38-5DEE-4A40-A2F0-9BCB41658C7F}" presName="oChild" presStyleLbl="fgAcc1" presStyleIdx="0" presStyleCnt="6" custScaleY="43934">
        <dgm:presLayoutVars>
          <dgm:bulletEnabled val="1"/>
        </dgm:presLayoutVars>
      </dgm:prSet>
      <dgm:spPr/>
      <dgm:t>
        <a:bodyPr/>
        <a:lstStyle/>
        <a:p>
          <a:endParaRPr lang="en-US"/>
        </a:p>
      </dgm:t>
    </dgm:pt>
    <dgm:pt modelId="{EDF758BD-DBF4-4E4D-8E96-6BE64E2157D7}" type="pres">
      <dgm:prSet presAssocID="{266218C1-1758-B246-A4D3-8A8AFD4F959E}" presName="outerSibTrans" presStyleCnt="0"/>
      <dgm:spPr/>
      <dgm:t>
        <a:bodyPr/>
        <a:lstStyle/>
        <a:p>
          <a:endParaRPr lang="en-US"/>
        </a:p>
      </dgm:t>
    </dgm:pt>
    <dgm:pt modelId="{FF64D126-9068-D848-A7B5-8B1C1B9BE54D}" type="pres">
      <dgm:prSet presAssocID="{5427DAA8-A5AF-4C47-9246-F50DAD7B2CB6}" presName="oChild" presStyleLbl="fgAcc1" presStyleIdx="1" presStyleCnt="6" custScaleY="23083">
        <dgm:presLayoutVars>
          <dgm:bulletEnabled val="1"/>
        </dgm:presLayoutVars>
      </dgm:prSet>
      <dgm:spPr/>
      <dgm:t>
        <a:bodyPr/>
        <a:lstStyle/>
        <a:p>
          <a:endParaRPr lang="en-US"/>
        </a:p>
      </dgm:t>
    </dgm:pt>
    <dgm:pt modelId="{B45A9338-58D0-42A6-B515-447CFF3FE7B8}" type="pres">
      <dgm:prSet presAssocID="{96039F87-F38D-4ECE-89F6-4FDE4DE74489}" presName="middleBox" presStyleCnt="0"/>
      <dgm:spPr/>
      <dgm:t>
        <a:bodyPr/>
        <a:lstStyle/>
        <a:p>
          <a:endParaRPr lang="en-US"/>
        </a:p>
      </dgm:t>
    </dgm:pt>
    <dgm:pt modelId="{A0BFF6AA-BFDE-472F-98FA-EF807BE66A9D}" type="pres">
      <dgm:prSet presAssocID="{96039F87-F38D-4ECE-89F6-4FDE4DE74489}" presName="middleBoxParent" presStyleLbl="node1" presStyleIdx="1" presStyleCnt="3"/>
      <dgm:spPr/>
      <dgm:t>
        <a:bodyPr/>
        <a:lstStyle/>
        <a:p>
          <a:endParaRPr lang="en-US"/>
        </a:p>
      </dgm:t>
    </dgm:pt>
    <dgm:pt modelId="{E144BD61-6259-4921-AE1D-F0C0420E7247}" type="pres">
      <dgm:prSet presAssocID="{96039F87-F38D-4ECE-89F6-4FDE4DE74489}" presName="middleBoxChildren" presStyleCnt="0"/>
      <dgm:spPr/>
      <dgm:t>
        <a:bodyPr/>
        <a:lstStyle/>
        <a:p>
          <a:endParaRPr lang="en-US"/>
        </a:p>
      </dgm:t>
    </dgm:pt>
    <dgm:pt modelId="{E71676B7-DB5F-6A4A-8D5F-7F5F6DA794AF}" type="pres">
      <dgm:prSet presAssocID="{77F38CBB-5BDA-E947-9299-7C4F3BB5B594}" presName="mChild" presStyleLbl="fgAcc1" presStyleIdx="2" presStyleCnt="6" custScaleY="126517">
        <dgm:presLayoutVars>
          <dgm:bulletEnabled val="1"/>
        </dgm:presLayoutVars>
      </dgm:prSet>
      <dgm:spPr/>
      <dgm:t>
        <a:bodyPr/>
        <a:lstStyle/>
        <a:p>
          <a:endParaRPr lang="en-US"/>
        </a:p>
      </dgm:t>
    </dgm:pt>
    <dgm:pt modelId="{0363F192-D5A1-D244-A9FC-D7F79B8B0688}" type="pres">
      <dgm:prSet presAssocID="{B13E709E-FD20-504E-99C8-27C4E29B929F}" presName="middleSibTrans" presStyleCnt="0"/>
      <dgm:spPr/>
      <dgm:t>
        <a:bodyPr/>
        <a:lstStyle/>
        <a:p>
          <a:endParaRPr lang="en-US"/>
        </a:p>
      </dgm:t>
    </dgm:pt>
    <dgm:pt modelId="{767E5993-7588-4B5B-85BB-7B230B247361}" type="pres">
      <dgm:prSet presAssocID="{A49270B5-C7CF-46EB-AD06-4731B3D91680}" presName="mChild" presStyleLbl="fgAcc1" presStyleIdx="3" presStyleCnt="6" custScaleY="141910">
        <dgm:presLayoutVars>
          <dgm:bulletEnabled val="1"/>
        </dgm:presLayoutVars>
      </dgm:prSet>
      <dgm:spPr/>
      <dgm:t>
        <a:bodyPr/>
        <a:lstStyle/>
        <a:p>
          <a:endParaRPr lang="en-US"/>
        </a:p>
      </dgm:t>
    </dgm:pt>
    <dgm:pt modelId="{3F0E72AD-FC97-4081-AE8F-AD8B83B46E09}" type="pres">
      <dgm:prSet presAssocID="{96039F87-F38D-4ECE-89F6-4FDE4DE74489}" presName="centerBox" presStyleCnt="0"/>
      <dgm:spPr/>
      <dgm:t>
        <a:bodyPr/>
        <a:lstStyle/>
        <a:p>
          <a:endParaRPr lang="en-US"/>
        </a:p>
      </dgm:t>
    </dgm:pt>
    <dgm:pt modelId="{E6794B86-DCB7-4368-9C1A-A2FA473F0593}" type="pres">
      <dgm:prSet presAssocID="{96039F87-F38D-4ECE-89F6-4FDE4DE74489}" presName="centerBoxParent" presStyleLbl="node1" presStyleIdx="2" presStyleCnt="3"/>
      <dgm:spPr/>
      <dgm:t>
        <a:bodyPr/>
        <a:lstStyle/>
        <a:p>
          <a:endParaRPr lang="en-US"/>
        </a:p>
      </dgm:t>
    </dgm:pt>
    <dgm:pt modelId="{FAAC0EF3-FE5E-436A-9EB4-B7E7B6582B5A}" type="pres">
      <dgm:prSet presAssocID="{96039F87-F38D-4ECE-89F6-4FDE4DE74489}" presName="centerBoxChildren" presStyleCnt="0"/>
      <dgm:spPr/>
      <dgm:t>
        <a:bodyPr/>
        <a:lstStyle/>
        <a:p>
          <a:endParaRPr lang="en-US"/>
        </a:p>
      </dgm:t>
    </dgm:pt>
    <dgm:pt modelId="{373B44E9-BA34-5247-A13E-CCDE506274FB}" type="pres">
      <dgm:prSet presAssocID="{04FADDF2-843A-BD4D-82FF-18D8AA67BA48}" presName="cChild" presStyleLbl="fgAcc1" presStyleIdx="4" presStyleCnt="6">
        <dgm:presLayoutVars>
          <dgm:bulletEnabled val="1"/>
        </dgm:presLayoutVars>
      </dgm:prSet>
      <dgm:spPr/>
      <dgm:t>
        <a:bodyPr/>
        <a:lstStyle/>
        <a:p>
          <a:endParaRPr lang="en-US"/>
        </a:p>
      </dgm:t>
    </dgm:pt>
    <dgm:pt modelId="{287CDB99-A728-7B41-8231-CFAD23A58148}" type="pres">
      <dgm:prSet presAssocID="{712A0F5C-530B-EB4A-A530-7977A2704B81}" presName="centerSibTrans" presStyleCnt="0"/>
      <dgm:spPr/>
      <dgm:t>
        <a:bodyPr/>
        <a:lstStyle/>
        <a:p>
          <a:endParaRPr lang="en-US"/>
        </a:p>
      </dgm:t>
    </dgm:pt>
    <dgm:pt modelId="{4FAC4601-2221-154D-B01A-FF0BF3C4325C}" type="pres">
      <dgm:prSet presAssocID="{A53EEF39-C4E1-5047-8050-5B0B184588EC}" presName="cChild" presStyleLbl="fgAcc1" presStyleIdx="5" presStyleCnt="6">
        <dgm:presLayoutVars>
          <dgm:bulletEnabled val="1"/>
        </dgm:presLayoutVars>
      </dgm:prSet>
      <dgm:spPr/>
      <dgm:t>
        <a:bodyPr/>
        <a:lstStyle/>
        <a:p>
          <a:endParaRPr lang="en-US"/>
        </a:p>
      </dgm:t>
    </dgm:pt>
  </dgm:ptLst>
  <dgm:cxnLst>
    <dgm:cxn modelId="{050A524F-2910-4BFE-BCC8-E8979FB745F6}" type="presOf" srcId="{96039F87-F38D-4ECE-89F6-4FDE4DE74489}" destId="{7C25B0D1-F170-4CA9-A60A-C11CF57217CB}" srcOrd="0" destOrd="0" presId="urn:microsoft.com/office/officeart/2005/8/layout/target2"/>
    <dgm:cxn modelId="{F22CCEF5-D457-2A4D-861F-2D0F99D4CE12}" srcId="{96039F87-F38D-4ECE-89F6-4FDE4DE74489}" destId="{3907EC75-5769-344B-A3C1-04FCA2B543F1}" srcOrd="0" destOrd="0" parTransId="{5A307586-3E1B-164E-934A-11A0320A2335}" sibTransId="{7E3B1AF4-F198-CC49-877D-1862D3158BA4}"/>
    <dgm:cxn modelId="{6CC01D78-D11E-4378-AED5-3DB911C2EFFC}" srcId="{96039F87-F38D-4ECE-89F6-4FDE4DE74489}" destId="{B70CC68C-DA40-412E-94BD-3F332F6B6C94}" srcOrd="3" destOrd="0" parTransId="{38F86646-959F-4AA4-AFBE-D1FC5442D0AB}" sibTransId="{75A9C27D-58AD-41BD-A745-1C3647982B5A}"/>
    <dgm:cxn modelId="{51F376B3-FE95-4445-BEFF-96E32263835E}" srcId="{57CE82D0-680E-BC43-A2B1-067516E9A636}" destId="{04FADDF2-843A-BD4D-82FF-18D8AA67BA48}" srcOrd="0" destOrd="0" parTransId="{A52F41A1-52A8-1A43-8B79-25F81FC968A6}" sibTransId="{712A0F5C-530B-EB4A-A530-7977A2704B81}"/>
    <dgm:cxn modelId="{DBEE94CB-66A6-BF48-AD5F-4992D8D4C71F}" srcId="{57CE82D0-680E-BC43-A2B1-067516E9A636}" destId="{A53EEF39-C4E1-5047-8050-5B0B184588EC}" srcOrd="1" destOrd="0" parTransId="{3597F5A4-0048-004E-B1F1-BA5C616AC977}" sibTransId="{EAD87D17-7409-1E48-8649-B01D8B0D7F7B}"/>
    <dgm:cxn modelId="{102173F0-C006-354F-8EB1-F007FDDF3EEB}" srcId="{3907EC75-5769-344B-A3C1-04FCA2B543F1}" destId="{85FFBF38-5DEE-4A40-A2F0-9BCB41658C7F}" srcOrd="0" destOrd="0" parTransId="{31616649-B8F5-3042-BDC9-D9C95995DC04}" sibTransId="{266218C1-1758-B246-A4D3-8A8AFD4F959E}"/>
    <dgm:cxn modelId="{8523C1CF-CBF8-9544-98CA-A2A3CDC9E094}" srcId="{96039F87-F38D-4ECE-89F6-4FDE4DE74489}" destId="{2168E70F-1B0D-4A49-B4DD-B2DA389D81F5}" srcOrd="1" destOrd="0" parTransId="{9E58EE1A-A084-0948-BFE1-1876D7AB828D}" sibTransId="{F5C3083E-2191-684F-BF2C-876090C2C0FD}"/>
    <dgm:cxn modelId="{5A256337-2467-4DA3-835A-034CA6226527}" type="presOf" srcId="{57CE82D0-680E-BC43-A2B1-067516E9A636}" destId="{E6794B86-DCB7-4368-9C1A-A2FA473F0593}" srcOrd="0" destOrd="0" presId="urn:microsoft.com/office/officeart/2005/8/layout/target2"/>
    <dgm:cxn modelId="{6952AA34-6E38-43E7-AC10-089DF96A7621}" type="presOf" srcId="{85FFBF38-5DEE-4A40-A2F0-9BCB41658C7F}" destId="{D5EFB1E0-BC88-F74C-A0FA-EF842C636D77}" srcOrd="0" destOrd="0" presId="urn:microsoft.com/office/officeart/2005/8/layout/target2"/>
    <dgm:cxn modelId="{64661AA3-0B8A-0742-B206-70B70B10AEFA}" srcId="{96039F87-F38D-4ECE-89F6-4FDE4DE74489}" destId="{57CE82D0-680E-BC43-A2B1-067516E9A636}" srcOrd="2" destOrd="0" parTransId="{A0ADC2A4-CD81-374C-97DD-2FD5E1057A0A}" sibTransId="{71358A55-62E8-5C49-8339-CDC872E288B6}"/>
    <dgm:cxn modelId="{F5C719F7-E086-4D21-8985-9859DD4B4946}" type="presOf" srcId="{2168E70F-1B0D-4A49-B4DD-B2DA389D81F5}" destId="{A0BFF6AA-BFDE-472F-98FA-EF807BE66A9D}" srcOrd="0" destOrd="0" presId="urn:microsoft.com/office/officeart/2005/8/layout/target2"/>
    <dgm:cxn modelId="{16E47902-E1BF-5542-85A1-AF4DFC22515E}" srcId="{2168E70F-1B0D-4A49-B4DD-B2DA389D81F5}" destId="{77F38CBB-5BDA-E947-9299-7C4F3BB5B594}" srcOrd="0" destOrd="0" parTransId="{B1069FD2-06EC-A44E-BA74-18BAD95CCAF7}" sibTransId="{B13E709E-FD20-504E-99C8-27C4E29B929F}"/>
    <dgm:cxn modelId="{71E51D9E-3B7A-4128-BC03-5C2554F89632}" type="presOf" srcId="{A53EEF39-C4E1-5047-8050-5B0B184588EC}" destId="{4FAC4601-2221-154D-B01A-FF0BF3C4325C}" srcOrd="0" destOrd="0" presId="urn:microsoft.com/office/officeart/2005/8/layout/target2"/>
    <dgm:cxn modelId="{ACC100CB-0291-4A7D-ACC9-A42E771A3054}" type="presOf" srcId="{77F38CBB-5BDA-E947-9299-7C4F3BB5B594}" destId="{E71676B7-DB5F-6A4A-8D5F-7F5F6DA794AF}" srcOrd="0" destOrd="0" presId="urn:microsoft.com/office/officeart/2005/8/layout/target2"/>
    <dgm:cxn modelId="{28A2BFFF-7E15-487D-ABFD-5059224AF35F}" type="presOf" srcId="{A49270B5-C7CF-46EB-AD06-4731B3D91680}" destId="{767E5993-7588-4B5B-85BB-7B230B247361}" srcOrd="0" destOrd="0" presId="urn:microsoft.com/office/officeart/2005/8/layout/target2"/>
    <dgm:cxn modelId="{9139100A-35E4-7F4E-B508-622043AB958D}" srcId="{3907EC75-5769-344B-A3C1-04FCA2B543F1}" destId="{5427DAA8-A5AF-4C47-9246-F50DAD7B2CB6}" srcOrd="1" destOrd="0" parTransId="{8C5B8526-F8F9-0941-8BDB-FD3BC965F30F}" sibTransId="{67920EAA-7CBE-7646-8EB3-EA762CF70CF5}"/>
    <dgm:cxn modelId="{EB0098C7-C43E-4151-BB0B-178FFE277D1B}" type="presOf" srcId="{5427DAA8-A5AF-4C47-9246-F50DAD7B2CB6}" destId="{FF64D126-9068-D848-A7B5-8B1C1B9BE54D}" srcOrd="0" destOrd="0" presId="urn:microsoft.com/office/officeart/2005/8/layout/target2"/>
    <dgm:cxn modelId="{9555256A-2263-48F1-A10E-0B7AF2BB63D1}" type="presOf" srcId="{04FADDF2-843A-BD4D-82FF-18D8AA67BA48}" destId="{373B44E9-BA34-5247-A13E-CCDE506274FB}" srcOrd="0" destOrd="0" presId="urn:microsoft.com/office/officeart/2005/8/layout/target2"/>
    <dgm:cxn modelId="{326C8CF5-0AD7-4584-A70E-71479C7E7227}" srcId="{2168E70F-1B0D-4A49-B4DD-B2DA389D81F5}" destId="{A49270B5-C7CF-46EB-AD06-4731B3D91680}" srcOrd="1" destOrd="0" parTransId="{5BEE7744-F2EB-44FC-9AD6-927047A23CDF}" sibTransId="{A8D82B84-BA29-40A5-8663-92FA142F643F}"/>
    <dgm:cxn modelId="{2A8E2FA0-03EE-4E79-B46B-9CFA7731D68A}" type="presOf" srcId="{3907EC75-5769-344B-A3C1-04FCA2B543F1}" destId="{01ACB0CA-37C6-417F-94BC-C509FBF24292}" srcOrd="0" destOrd="0" presId="urn:microsoft.com/office/officeart/2005/8/layout/target2"/>
    <dgm:cxn modelId="{91E553CC-841C-4391-8567-0226DA8DA3CA}" type="presParOf" srcId="{7C25B0D1-F170-4CA9-A60A-C11CF57217CB}" destId="{EE8F24DB-7AE2-44F5-87B1-F4044CB94583}" srcOrd="0" destOrd="0" presId="urn:microsoft.com/office/officeart/2005/8/layout/target2"/>
    <dgm:cxn modelId="{8605A6AF-4DE0-42EB-A415-816C21D73DD9}" type="presParOf" srcId="{EE8F24DB-7AE2-44F5-87B1-F4044CB94583}" destId="{01ACB0CA-37C6-417F-94BC-C509FBF24292}" srcOrd="0" destOrd="0" presId="urn:microsoft.com/office/officeart/2005/8/layout/target2"/>
    <dgm:cxn modelId="{ADFBD7BB-82D9-4CAD-B311-EB9038819E11}" type="presParOf" srcId="{EE8F24DB-7AE2-44F5-87B1-F4044CB94583}" destId="{20A5B9AD-65D9-466F-A9FB-E547DB19AF77}" srcOrd="1" destOrd="0" presId="urn:microsoft.com/office/officeart/2005/8/layout/target2"/>
    <dgm:cxn modelId="{C6B622BD-5F34-4F7D-8629-96FE3BC1292D}" type="presParOf" srcId="{20A5B9AD-65D9-466F-A9FB-E547DB19AF77}" destId="{D5EFB1E0-BC88-F74C-A0FA-EF842C636D77}" srcOrd="0" destOrd="0" presId="urn:microsoft.com/office/officeart/2005/8/layout/target2"/>
    <dgm:cxn modelId="{6A158BF9-3CED-4308-B216-634071A4AE00}" type="presParOf" srcId="{20A5B9AD-65D9-466F-A9FB-E547DB19AF77}" destId="{EDF758BD-DBF4-4E4D-8E96-6BE64E2157D7}" srcOrd="1" destOrd="0" presId="urn:microsoft.com/office/officeart/2005/8/layout/target2"/>
    <dgm:cxn modelId="{314189E5-B089-4A8A-ABE2-04A8147D450A}" type="presParOf" srcId="{20A5B9AD-65D9-466F-A9FB-E547DB19AF77}" destId="{FF64D126-9068-D848-A7B5-8B1C1B9BE54D}" srcOrd="2" destOrd="0" presId="urn:microsoft.com/office/officeart/2005/8/layout/target2"/>
    <dgm:cxn modelId="{D80E8322-0566-45CE-A2E6-918B9608DACA}" type="presParOf" srcId="{7C25B0D1-F170-4CA9-A60A-C11CF57217CB}" destId="{B45A9338-58D0-42A6-B515-447CFF3FE7B8}" srcOrd="1" destOrd="0" presId="urn:microsoft.com/office/officeart/2005/8/layout/target2"/>
    <dgm:cxn modelId="{8C64017D-E401-47C2-B6B0-C56F3441C1AC}" type="presParOf" srcId="{B45A9338-58D0-42A6-B515-447CFF3FE7B8}" destId="{A0BFF6AA-BFDE-472F-98FA-EF807BE66A9D}" srcOrd="0" destOrd="0" presId="urn:microsoft.com/office/officeart/2005/8/layout/target2"/>
    <dgm:cxn modelId="{4EB98F3E-7681-4B44-8AE8-0A652647AD15}" type="presParOf" srcId="{B45A9338-58D0-42A6-B515-447CFF3FE7B8}" destId="{E144BD61-6259-4921-AE1D-F0C0420E7247}" srcOrd="1" destOrd="0" presId="urn:microsoft.com/office/officeart/2005/8/layout/target2"/>
    <dgm:cxn modelId="{42E01649-D8C2-4EB2-9286-C7541C480AEC}" type="presParOf" srcId="{E144BD61-6259-4921-AE1D-F0C0420E7247}" destId="{E71676B7-DB5F-6A4A-8D5F-7F5F6DA794AF}" srcOrd="0" destOrd="0" presId="urn:microsoft.com/office/officeart/2005/8/layout/target2"/>
    <dgm:cxn modelId="{153B44A9-5B31-456D-A9A5-D60FB87B3434}" type="presParOf" srcId="{E144BD61-6259-4921-AE1D-F0C0420E7247}" destId="{0363F192-D5A1-D244-A9FC-D7F79B8B0688}" srcOrd="1" destOrd="0" presId="urn:microsoft.com/office/officeart/2005/8/layout/target2"/>
    <dgm:cxn modelId="{D8E2DC23-02D6-4FB8-9E1D-204F04C0E01F}" type="presParOf" srcId="{E144BD61-6259-4921-AE1D-F0C0420E7247}" destId="{767E5993-7588-4B5B-85BB-7B230B247361}" srcOrd="2" destOrd="0" presId="urn:microsoft.com/office/officeart/2005/8/layout/target2"/>
    <dgm:cxn modelId="{5FC90DCB-14F0-4B05-AB0B-FCB06BB798C8}" type="presParOf" srcId="{7C25B0D1-F170-4CA9-A60A-C11CF57217CB}" destId="{3F0E72AD-FC97-4081-AE8F-AD8B83B46E09}" srcOrd="2" destOrd="0" presId="urn:microsoft.com/office/officeart/2005/8/layout/target2"/>
    <dgm:cxn modelId="{DFADB286-6D18-4FE0-B064-3CDA399ACA68}" type="presParOf" srcId="{3F0E72AD-FC97-4081-AE8F-AD8B83B46E09}" destId="{E6794B86-DCB7-4368-9C1A-A2FA473F0593}" srcOrd="0" destOrd="0" presId="urn:microsoft.com/office/officeart/2005/8/layout/target2"/>
    <dgm:cxn modelId="{27F3CA1D-807C-42AD-A77E-3AD1678702C9}" type="presParOf" srcId="{3F0E72AD-FC97-4081-AE8F-AD8B83B46E09}" destId="{FAAC0EF3-FE5E-436A-9EB4-B7E7B6582B5A}" srcOrd="1" destOrd="0" presId="urn:microsoft.com/office/officeart/2005/8/layout/target2"/>
    <dgm:cxn modelId="{68EB3570-1BEC-4E9A-A67D-006C986866CA}" type="presParOf" srcId="{FAAC0EF3-FE5E-436A-9EB4-B7E7B6582B5A}" destId="{373B44E9-BA34-5247-A13E-CCDE506274FB}" srcOrd="0" destOrd="0" presId="urn:microsoft.com/office/officeart/2005/8/layout/target2"/>
    <dgm:cxn modelId="{6F2DD82B-6B1F-4A33-BE54-C43156D5D05B}" type="presParOf" srcId="{FAAC0EF3-FE5E-436A-9EB4-B7E7B6582B5A}" destId="{287CDB99-A728-7B41-8231-CFAD23A58148}" srcOrd="1" destOrd="0" presId="urn:microsoft.com/office/officeart/2005/8/layout/target2"/>
    <dgm:cxn modelId="{35D1158A-3F02-4698-94C6-20AEF73E35FE}" type="presParOf" srcId="{FAAC0EF3-FE5E-436A-9EB4-B7E7B6582B5A}" destId="{4FAC4601-2221-154D-B01A-FF0BF3C4325C}" srcOrd="2" destOrd="0" presId="urn:microsoft.com/office/officeart/2005/8/layout/targe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039F87-F38D-4ECE-89F6-4FDE4DE74489}" type="doc">
      <dgm:prSet loTypeId="urn:microsoft.com/office/officeart/2005/8/layout/target2" loCatId="relationship" qsTypeId="urn:microsoft.com/office/officeart/2005/8/quickstyle/simple1" qsCatId="simple" csTypeId="urn:microsoft.com/office/officeart/2005/8/colors/accent1_3" csCatId="accent1" phldr="1"/>
      <dgm:spPr/>
      <dgm:t>
        <a:bodyPr/>
        <a:lstStyle/>
        <a:p>
          <a:endParaRPr lang="en-US"/>
        </a:p>
      </dgm:t>
    </dgm:pt>
    <dgm:pt modelId="{85FFBF38-5DEE-4A40-A2F0-9BCB41658C7F}">
      <dgm:prSet phldrT="[Text]" custT="1"/>
      <dgm:spPr>
        <a:solidFill>
          <a:schemeClr val="lt1">
            <a:hueOff val="0"/>
            <a:satOff val="0"/>
            <a:lumOff val="0"/>
          </a:schemeClr>
        </a:solidFill>
      </dgm:spPr>
      <dgm:t>
        <a:bodyPr/>
        <a:lstStyle/>
        <a:p>
          <a:pPr algn="l">
            <a:spcAft>
              <a:spcPts val="0"/>
            </a:spcAft>
          </a:pPr>
          <a:r>
            <a:rPr lang="en-US" sz="1000" b="1" i="0" dirty="0">
              <a:solidFill>
                <a:srgbClr val="32363A"/>
              </a:solidFill>
              <a:latin typeface="Franklin Gothic Medium"/>
              <a:cs typeface="Franklin Gothic Medium"/>
            </a:rPr>
            <a:t>Embedded</a:t>
          </a:r>
          <a:r>
            <a:rPr lang="en-US" sz="1000" b="1" i="0" dirty="0">
              <a:solidFill>
                <a:srgbClr val="32363A"/>
              </a:solidFill>
              <a:latin typeface="Franklin Gothic Book"/>
            </a:rPr>
            <a:t/>
          </a:r>
          <a:br>
            <a:rPr lang="en-US" sz="1000" b="1" i="0" dirty="0">
              <a:solidFill>
                <a:srgbClr val="32363A"/>
              </a:solidFill>
              <a:latin typeface="Franklin Gothic Book"/>
            </a:rPr>
          </a:br>
          <a:r>
            <a:rPr lang="en-US" sz="1000" b="0" i="0" dirty="0">
              <a:solidFill>
                <a:srgbClr val="32363A"/>
              </a:solidFill>
              <a:latin typeface="Franklin Gothic Book"/>
            </a:rPr>
            <a:t>Breaks, Calculator, Digital Notepad, English Dictionary, English Glossary, Expandable Passages, Global Notes, Highlighter, </a:t>
          </a:r>
        </a:p>
        <a:p>
          <a:pPr algn="l">
            <a:spcAft>
              <a:spcPts val="0"/>
            </a:spcAft>
          </a:pPr>
          <a:r>
            <a:rPr lang="en-US" sz="1000" b="0" i="0" dirty="0">
              <a:solidFill>
                <a:srgbClr val="32363A"/>
              </a:solidFill>
              <a:latin typeface="Franklin Gothic Book"/>
            </a:rPr>
            <a:t>Keyboard Navigation, Mark for Review, </a:t>
          </a:r>
        </a:p>
        <a:p>
          <a:pPr algn="l">
            <a:spcAft>
              <a:spcPts val="0"/>
            </a:spcAft>
          </a:pPr>
          <a:r>
            <a:rPr lang="en-US" sz="1000" b="0" i="0" dirty="0">
              <a:solidFill>
                <a:srgbClr val="32363A"/>
              </a:solidFill>
              <a:latin typeface="Franklin Gothic Book"/>
            </a:rPr>
            <a:t>Math Tools, </a:t>
          </a:r>
        </a:p>
        <a:p>
          <a:pPr algn="l">
            <a:spcAft>
              <a:spcPts val="0"/>
            </a:spcAft>
          </a:pPr>
          <a:r>
            <a:rPr lang="en-US" sz="1000" b="0" i="0" dirty="0">
              <a:solidFill>
                <a:srgbClr val="32363A"/>
              </a:solidFill>
              <a:latin typeface="Franklin Gothic Book"/>
            </a:rPr>
            <a:t>Spell Check, Strikethrough, </a:t>
          </a:r>
        </a:p>
        <a:p>
          <a:pPr algn="l">
            <a:spcAft>
              <a:spcPts val="0"/>
            </a:spcAft>
          </a:pPr>
          <a:r>
            <a:rPr lang="en-US" sz="1000" b="0" i="0" dirty="0">
              <a:solidFill>
                <a:srgbClr val="32363A"/>
              </a:solidFill>
              <a:latin typeface="Franklin Gothic Book"/>
            </a:rPr>
            <a:t>Writing Tools, Zoom</a:t>
          </a:r>
        </a:p>
      </dgm:t>
    </dgm:pt>
    <dgm:pt modelId="{31616649-B8F5-3042-BDC9-D9C95995DC04}" type="parTrans" cxnId="{102173F0-C006-354F-8EB1-F007FDDF3EEB}">
      <dgm:prSet/>
      <dgm:spPr/>
      <dgm:t>
        <a:bodyPr/>
        <a:lstStyle/>
        <a:p>
          <a:endParaRPr lang="en-US"/>
        </a:p>
      </dgm:t>
    </dgm:pt>
    <dgm:pt modelId="{266218C1-1758-B246-A4D3-8A8AFD4F959E}" type="sibTrans" cxnId="{102173F0-C006-354F-8EB1-F007FDDF3EEB}">
      <dgm:prSet/>
      <dgm:spPr/>
      <dgm:t>
        <a:bodyPr/>
        <a:lstStyle/>
        <a:p>
          <a:endParaRPr lang="en-US"/>
        </a:p>
      </dgm:t>
    </dgm:pt>
    <dgm:pt modelId="{5427DAA8-A5AF-4C47-9246-F50DAD7B2CB6}">
      <dgm:prSet phldrT="[Text]" custT="1"/>
      <dgm:spPr>
        <a:solidFill>
          <a:schemeClr val="lt1">
            <a:hueOff val="0"/>
            <a:satOff val="0"/>
            <a:lumOff val="0"/>
          </a:schemeClr>
        </a:solidFill>
      </dgm:spPr>
      <dgm:t>
        <a:bodyPr/>
        <a:lstStyle/>
        <a:p>
          <a:pPr algn="l">
            <a:spcAft>
              <a:spcPts val="0"/>
            </a:spcAft>
          </a:pPr>
          <a:r>
            <a:rPr lang="en-US" sz="1000" b="1" i="0" dirty="0">
              <a:solidFill>
                <a:srgbClr val="32363A"/>
              </a:solidFill>
              <a:latin typeface="Franklin Gothic Medium"/>
              <a:cs typeface="Franklin Gothic Medium"/>
            </a:rPr>
            <a:t>Non-embedded</a:t>
          </a:r>
          <a:br>
            <a:rPr lang="en-US" sz="1000" b="1" i="0" dirty="0">
              <a:solidFill>
                <a:srgbClr val="32363A"/>
              </a:solidFill>
              <a:latin typeface="Franklin Gothic Medium"/>
              <a:cs typeface="Franklin Gothic Medium"/>
            </a:rPr>
          </a:br>
          <a:r>
            <a:rPr lang="en-US" sz="1000" b="0" i="0" dirty="0">
              <a:solidFill>
                <a:srgbClr val="32363A"/>
              </a:solidFill>
              <a:latin typeface="Franklin Gothic Book"/>
              <a:ea typeface="+mn-ea"/>
              <a:cs typeface="Arial" pitchFamily="34" charset="0"/>
            </a:rPr>
            <a:t>Breaks, </a:t>
          </a:r>
        </a:p>
        <a:p>
          <a:pPr algn="l">
            <a:spcAft>
              <a:spcPts val="0"/>
            </a:spcAft>
          </a:pPr>
          <a:r>
            <a:rPr lang="en-US" sz="1000" b="0" i="0" dirty="0">
              <a:solidFill>
                <a:srgbClr val="32363A"/>
              </a:solidFill>
              <a:latin typeface="Franklin Gothic Book"/>
              <a:ea typeface="+mn-ea"/>
              <a:cs typeface="Arial" pitchFamily="34" charset="0"/>
            </a:rPr>
            <a:t>English Dictionary, Scratch Paper, Thesaurus</a:t>
          </a:r>
          <a:endParaRPr lang="en-US" sz="1000" b="0" i="0" dirty="0">
            <a:solidFill>
              <a:srgbClr val="32363A"/>
            </a:solidFill>
            <a:latin typeface="Franklin Gothic Book"/>
          </a:endParaRPr>
        </a:p>
      </dgm:t>
    </dgm:pt>
    <dgm:pt modelId="{8C5B8526-F8F9-0941-8BDB-FD3BC965F30F}" type="parTrans" cxnId="{9139100A-35E4-7F4E-B508-622043AB958D}">
      <dgm:prSet/>
      <dgm:spPr/>
      <dgm:t>
        <a:bodyPr/>
        <a:lstStyle/>
        <a:p>
          <a:endParaRPr lang="en-US"/>
        </a:p>
      </dgm:t>
    </dgm:pt>
    <dgm:pt modelId="{67920EAA-7CBE-7646-8EB3-EA762CF70CF5}" type="sibTrans" cxnId="{9139100A-35E4-7F4E-B508-622043AB958D}">
      <dgm:prSet/>
      <dgm:spPr/>
      <dgm:t>
        <a:bodyPr/>
        <a:lstStyle/>
        <a:p>
          <a:endParaRPr lang="en-US"/>
        </a:p>
      </dgm:t>
    </dgm:pt>
    <dgm:pt modelId="{2168E70F-1B0D-4A49-B4DD-B2DA389D81F5}">
      <dgm:prSet phldrT="[Text]"/>
      <dgm:spPr>
        <a:solidFill>
          <a:srgbClr val="0E7192"/>
        </a:solidFill>
      </dgm:spPr>
      <dgm:t>
        <a:bodyPr/>
        <a:lstStyle/>
        <a:p>
          <a:r>
            <a:rPr lang="en-US" b="0" dirty="0">
              <a:latin typeface="Franklin Gothic Book" panose="020B0503020102020204" pitchFamily="34" charset="0"/>
            </a:rPr>
            <a:t>Designated Supports</a:t>
          </a:r>
        </a:p>
      </dgm:t>
    </dgm:pt>
    <dgm:pt modelId="{9E58EE1A-A084-0948-BFE1-1876D7AB828D}" type="parTrans" cxnId="{8523C1CF-CBF8-9544-98CA-A2A3CDC9E094}">
      <dgm:prSet/>
      <dgm:spPr/>
      <dgm:t>
        <a:bodyPr/>
        <a:lstStyle/>
        <a:p>
          <a:endParaRPr lang="en-US"/>
        </a:p>
      </dgm:t>
    </dgm:pt>
    <dgm:pt modelId="{F5C3083E-2191-684F-BF2C-876090C2C0FD}" type="sibTrans" cxnId="{8523C1CF-CBF8-9544-98CA-A2A3CDC9E094}">
      <dgm:prSet/>
      <dgm:spPr/>
      <dgm:t>
        <a:bodyPr/>
        <a:lstStyle/>
        <a:p>
          <a:endParaRPr lang="en-US"/>
        </a:p>
      </dgm:t>
    </dgm:pt>
    <dgm:pt modelId="{77F38CBB-5BDA-E947-9299-7C4F3BB5B594}">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Embedded</a:t>
          </a:r>
          <a:r>
            <a:rPr lang="en-US" sz="900" b="0" i="0" dirty="0">
              <a:solidFill>
                <a:srgbClr val="32363A"/>
              </a:solidFill>
              <a:latin typeface="Franklin Gothic Book"/>
            </a:rPr>
            <a:t/>
          </a:r>
          <a:br>
            <a:rPr lang="en-US" sz="900" b="0" i="0" dirty="0">
              <a:solidFill>
                <a:srgbClr val="32363A"/>
              </a:solidFill>
              <a:latin typeface="Franklin Gothic Book"/>
            </a:rPr>
          </a:br>
          <a:r>
            <a:rPr lang="en-US" sz="900" b="0" i="0" dirty="0">
              <a:solidFill>
                <a:srgbClr val="32363A"/>
              </a:solidFill>
              <a:latin typeface="Franklin Gothic Book"/>
            </a:rPr>
            <a:t>Color Contrast, Masking, </a:t>
          </a:r>
        </a:p>
        <a:p>
          <a:pPr algn="l">
            <a:spcAft>
              <a:spcPts val="0"/>
            </a:spcAft>
          </a:pPr>
          <a:r>
            <a:rPr lang="en-US" sz="900" b="0" i="0" dirty="0">
              <a:solidFill>
                <a:srgbClr val="32363A"/>
              </a:solidFill>
              <a:latin typeface="Franklin Gothic Book"/>
            </a:rPr>
            <a:t>Text-to-speech, Translated Test Directions, </a:t>
          </a:r>
        </a:p>
        <a:p>
          <a:pPr algn="l">
            <a:spcAft>
              <a:spcPts val="0"/>
            </a:spcAft>
          </a:pPr>
          <a:r>
            <a:rPr lang="en-US" sz="900" b="0" i="0" dirty="0">
              <a:solidFill>
                <a:srgbClr val="32363A"/>
              </a:solidFill>
              <a:latin typeface="Franklin Gothic Book"/>
            </a:rPr>
            <a:t>Translations (Glossary), Translations (Stacked), Turn off Any Universal Tools </a:t>
          </a:r>
        </a:p>
      </dgm:t>
    </dgm:pt>
    <dgm:pt modelId="{B1069FD2-06EC-A44E-BA74-18BAD95CCAF7}" type="parTrans" cxnId="{16E47902-E1BF-5542-85A1-AF4DFC22515E}">
      <dgm:prSet/>
      <dgm:spPr/>
      <dgm:t>
        <a:bodyPr/>
        <a:lstStyle/>
        <a:p>
          <a:endParaRPr lang="en-US"/>
        </a:p>
      </dgm:t>
    </dgm:pt>
    <dgm:pt modelId="{B13E709E-FD20-504E-99C8-27C4E29B929F}" type="sibTrans" cxnId="{16E47902-E1BF-5542-85A1-AF4DFC22515E}">
      <dgm:prSet/>
      <dgm:spPr/>
      <dgm:t>
        <a:bodyPr/>
        <a:lstStyle/>
        <a:p>
          <a:endParaRPr lang="en-US"/>
        </a:p>
      </dgm:t>
    </dgm:pt>
    <dgm:pt modelId="{57CE82D0-680E-BC43-A2B1-067516E9A636}">
      <dgm:prSet phldrT="[Text]"/>
      <dgm:spPr>
        <a:solidFill>
          <a:srgbClr val="16AA38"/>
        </a:solidFill>
      </dgm:spPr>
      <dgm:t>
        <a:bodyPr/>
        <a:lstStyle/>
        <a:p>
          <a:r>
            <a:rPr lang="en-US" dirty="0">
              <a:latin typeface="Franklin Gothic Book" panose="020B0503020102020204" pitchFamily="34" charset="0"/>
            </a:rPr>
            <a:t>Accommodations</a:t>
          </a:r>
        </a:p>
      </dgm:t>
    </dgm:pt>
    <dgm:pt modelId="{A0ADC2A4-CD81-374C-97DD-2FD5E1057A0A}" type="parTrans" cxnId="{64661AA3-0B8A-0742-B206-70B70B10AEFA}">
      <dgm:prSet/>
      <dgm:spPr/>
      <dgm:t>
        <a:bodyPr/>
        <a:lstStyle/>
        <a:p>
          <a:endParaRPr lang="en-US"/>
        </a:p>
      </dgm:t>
    </dgm:pt>
    <dgm:pt modelId="{71358A55-62E8-5C49-8339-CDC872E288B6}" type="sibTrans" cxnId="{64661AA3-0B8A-0742-B206-70B70B10AEFA}">
      <dgm:prSet/>
      <dgm:spPr/>
      <dgm:t>
        <a:bodyPr/>
        <a:lstStyle/>
        <a:p>
          <a:endParaRPr lang="en-US"/>
        </a:p>
      </dgm:t>
    </dgm:pt>
    <dgm:pt modelId="{04FADDF2-843A-BD4D-82FF-18D8AA67BA48}">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Embedded</a:t>
          </a:r>
          <a:r>
            <a:rPr lang="en-US" sz="900" b="0" i="0" dirty="0">
              <a:solidFill>
                <a:srgbClr val="32363A"/>
              </a:solidFill>
              <a:latin typeface="Franklin Gothic Book"/>
            </a:rPr>
            <a:t/>
          </a:r>
          <a:br>
            <a:rPr lang="en-US" sz="900" b="0" i="0" dirty="0">
              <a:solidFill>
                <a:srgbClr val="32363A"/>
              </a:solidFill>
              <a:latin typeface="Franklin Gothic Book"/>
            </a:rPr>
          </a:br>
          <a:r>
            <a:rPr lang="en-US" sz="900" b="0" i="0" dirty="0">
              <a:solidFill>
                <a:srgbClr val="32363A"/>
              </a:solidFill>
              <a:latin typeface="Franklin Gothic Book"/>
            </a:rPr>
            <a:t>American Sign Language, Braille, </a:t>
          </a:r>
        </a:p>
        <a:p>
          <a:pPr algn="l">
            <a:spcAft>
              <a:spcPts val="0"/>
            </a:spcAft>
          </a:pPr>
          <a:r>
            <a:rPr lang="en-US" sz="900" b="0" i="0" dirty="0">
              <a:solidFill>
                <a:srgbClr val="32363A"/>
              </a:solidFill>
              <a:latin typeface="Franklin Gothic Book"/>
            </a:rPr>
            <a:t>Closed Captioning, Text-to-speech</a:t>
          </a:r>
        </a:p>
        <a:p>
          <a:pPr algn="l">
            <a:spcAft>
              <a:spcPts val="0"/>
            </a:spcAft>
          </a:pPr>
          <a:endParaRPr lang="en-US" sz="900" b="0" i="0" dirty="0">
            <a:solidFill>
              <a:srgbClr val="32363A"/>
            </a:solidFill>
            <a:latin typeface="Franklin Gothic Book"/>
          </a:endParaRPr>
        </a:p>
        <a:p>
          <a:pPr algn="l">
            <a:spcAft>
              <a:spcPts val="0"/>
            </a:spcAft>
          </a:pPr>
          <a:endParaRPr lang="en-US" sz="900" b="0" i="0" dirty="0">
            <a:solidFill>
              <a:srgbClr val="32363A"/>
            </a:solidFill>
            <a:latin typeface="Franklin Gothic Book"/>
          </a:endParaRPr>
        </a:p>
      </dgm:t>
    </dgm:pt>
    <dgm:pt modelId="{A52F41A1-52A8-1A43-8B79-25F81FC968A6}" type="parTrans" cxnId="{51F376B3-FE95-4445-BEFF-96E32263835E}">
      <dgm:prSet/>
      <dgm:spPr/>
      <dgm:t>
        <a:bodyPr/>
        <a:lstStyle/>
        <a:p>
          <a:endParaRPr lang="en-US"/>
        </a:p>
      </dgm:t>
    </dgm:pt>
    <dgm:pt modelId="{712A0F5C-530B-EB4A-A530-7977A2704B81}" type="sibTrans" cxnId="{51F376B3-FE95-4445-BEFF-96E32263835E}">
      <dgm:prSet/>
      <dgm:spPr/>
      <dgm:t>
        <a:bodyPr/>
        <a:lstStyle/>
        <a:p>
          <a:endParaRPr lang="en-US"/>
        </a:p>
      </dgm:t>
    </dgm:pt>
    <dgm:pt modelId="{A53EEF39-C4E1-5047-8050-5B0B184588EC}">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Non-embedded</a:t>
          </a:r>
          <a:br>
            <a:rPr lang="en-US" sz="900" b="1" i="0" dirty="0">
              <a:solidFill>
                <a:srgbClr val="32363A"/>
              </a:solidFill>
              <a:latin typeface="Franklin Gothic Medium"/>
              <a:cs typeface="Franklin Gothic Medium"/>
            </a:rPr>
          </a:br>
          <a:r>
            <a:rPr lang="en-US" sz="900" b="0" i="0" dirty="0">
              <a:solidFill>
                <a:srgbClr val="32363A"/>
              </a:solidFill>
              <a:latin typeface="Franklin Gothic Book"/>
            </a:rPr>
            <a:t>Abacus, Alternate Response Options, Calculator, Multiplication Table, </a:t>
          </a:r>
          <a:r>
            <a:rPr lang="en-US" sz="900" b="0" i="0" dirty="0" smtClean="0">
              <a:solidFill>
                <a:srgbClr val="32363A"/>
              </a:solidFill>
              <a:latin typeface="Franklin Gothic Book"/>
            </a:rPr>
            <a:t>Print </a:t>
          </a:r>
          <a:r>
            <a:rPr lang="en-US" sz="900" b="0" i="0" dirty="0">
              <a:solidFill>
                <a:srgbClr val="32363A"/>
              </a:solidFill>
              <a:latin typeface="Franklin Gothic Book"/>
            </a:rPr>
            <a:t>on Demand, Read Aloud, </a:t>
          </a:r>
        </a:p>
        <a:p>
          <a:pPr algn="l">
            <a:spcAft>
              <a:spcPts val="0"/>
            </a:spcAft>
          </a:pPr>
          <a:r>
            <a:rPr lang="en-US" sz="900" b="0" i="0" dirty="0">
              <a:solidFill>
                <a:srgbClr val="32363A"/>
              </a:solidFill>
              <a:latin typeface="Franklin Gothic Book"/>
            </a:rPr>
            <a:t>Scribe, Speech-to-text</a:t>
          </a:r>
        </a:p>
        <a:p>
          <a:pPr algn="l">
            <a:spcAft>
              <a:spcPts val="0"/>
            </a:spcAft>
          </a:pPr>
          <a:endParaRPr lang="en-US" sz="300" b="0" i="0" dirty="0">
            <a:solidFill>
              <a:srgbClr val="32363A"/>
            </a:solidFill>
            <a:latin typeface="Franklin Gothic Book"/>
          </a:endParaRPr>
        </a:p>
      </dgm:t>
    </dgm:pt>
    <dgm:pt modelId="{3597F5A4-0048-004E-B1F1-BA5C616AC977}" type="parTrans" cxnId="{DBEE94CB-66A6-BF48-AD5F-4992D8D4C71F}">
      <dgm:prSet/>
      <dgm:spPr/>
      <dgm:t>
        <a:bodyPr/>
        <a:lstStyle/>
        <a:p>
          <a:endParaRPr lang="en-US"/>
        </a:p>
      </dgm:t>
    </dgm:pt>
    <dgm:pt modelId="{EAD87D17-7409-1E48-8649-B01D8B0D7F7B}" type="sibTrans" cxnId="{DBEE94CB-66A6-BF48-AD5F-4992D8D4C71F}">
      <dgm:prSet/>
      <dgm:spPr/>
      <dgm:t>
        <a:bodyPr/>
        <a:lstStyle/>
        <a:p>
          <a:endParaRPr lang="en-US"/>
        </a:p>
      </dgm:t>
    </dgm:pt>
    <dgm:pt modelId="{3907EC75-5769-344B-A3C1-04FCA2B543F1}">
      <dgm:prSet phldrT="[Text]"/>
      <dgm:spPr>
        <a:solidFill>
          <a:srgbClr val="15A8D0"/>
        </a:solidFill>
      </dgm:spPr>
      <dgm:t>
        <a:bodyPr/>
        <a:lstStyle/>
        <a:p>
          <a:r>
            <a:rPr lang="en-US" dirty="0">
              <a:latin typeface="Franklin Gothic Book" panose="020B0503020102020204" pitchFamily="34" charset="0"/>
            </a:rPr>
            <a:t>Universal Tools</a:t>
          </a:r>
        </a:p>
      </dgm:t>
    </dgm:pt>
    <dgm:pt modelId="{7E3B1AF4-F198-CC49-877D-1862D3158BA4}" type="sibTrans" cxnId="{F22CCEF5-D457-2A4D-861F-2D0F99D4CE12}">
      <dgm:prSet/>
      <dgm:spPr/>
      <dgm:t>
        <a:bodyPr/>
        <a:lstStyle/>
        <a:p>
          <a:endParaRPr lang="en-US"/>
        </a:p>
      </dgm:t>
    </dgm:pt>
    <dgm:pt modelId="{5A307586-3E1B-164E-934A-11A0320A2335}" type="parTrans" cxnId="{F22CCEF5-D457-2A4D-861F-2D0F99D4CE12}">
      <dgm:prSet/>
      <dgm:spPr/>
      <dgm:t>
        <a:bodyPr/>
        <a:lstStyle/>
        <a:p>
          <a:endParaRPr lang="en-US"/>
        </a:p>
      </dgm:t>
    </dgm:pt>
    <dgm:pt modelId="{DBF9D605-A507-4D6D-A322-2FD3AED6B8CD}">
      <dgm:prSet phldrT="[Text]" custScaleY="141910"/>
      <dgm:spPr>
        <a:solidFill>
          <a:schemeClr val="lt1">
            <a:hueOff val="0"/>
            <a:satOff val="0"/>
            <a:lumOff val="0"/>
          </a:schemeClr>
        </a:solidFill>
      </dgm:spPr>
      <dgm:t>
        <a:bodyPr/>
        <a:lstStyle/>
        <a:p>
          <a:endParaRPr lang="en-US"/>
        </a:p>
      </dgm:t>
    </dgm:pt>
    <dgm:pt modelId="{6F0531A4-5AED-4A5D-8CE5-09D97F8878CD}" type="parTrans" cxnId="{48B5BA10-9991-4C17-AF03-C6F8F62A9228}">
      <dgm:prSet/>
      <dgm:spPr/>
      <dgm:t>
        <a:bodyPr/>
        <a:lstStyle/>
        <a:p>
          <a:endParaRPr lang="en-US"/>
        </a:p>
      </dgm:t>
    </dgm:pt>
    <dgm:pt modelId="{DE6917DF-F296-40F3-8616-DE3B59BB09FD}" type="sibTrans" cxnId="{48B5BA10-9991-4C17-AF03-C6F8F62A9228}">
      <dgm:prSet/>
      <dgm:spPr/>
      <dgm:t>
        <a:bodyPr/>
        <a:lstStyle/>
        <a:p>
          <a:endParaRPr lang="en-US"/>
        </a:p>
      </dgm:t>
    </dgm:pt>
    <dgm:pt modelId="{D3953EC7-4873-4DDA-9B14-255D4439D30D}">
      <dgm:prSet phldrT="[Text]" custT="1"/>
      <dgm:spPr>
        <a:solidFill>
          <a:schemeClr val="lt1">
            <a:hueOff val="0"/>
            <a:satOff val="0"/>
            <a:lumOff val="0"/>
          </a:schemeClr>
        </a:solidFill>
      </dgm:spPr>
      <dgm:t>
        <a:bodyPr/>
        <a:lstStyle/>
        <a:p>
          <a:pPr algn="l">
            <a:spcAft>
              <a:spcPts val="0"/>
            </a:spcAft>
          </a:pPr>
          <a:r>
            <a:rPr lang="en-US" sz="900" b="1" i="0" smtClean="0">
              <a:solidFill>
                <a:srgbClr val="32363A"/>
              </a:solidFill>
              <a:latin typeface="Franklin Gothic Medium"/>
              <a:cs typeface="Franklin Gothic Medium"/>
            </a:rPr>
            <a:t>Non-embedded</a:t>
          </a:r>
          <a:br>
            <a:rPr lang="en-US" sz="900" b="1" i="0" smtClean="0">
              <a:solidFill>
                <a:srgbClr val="32363A"/>
              </a:solidFill>
              <a:latin typeface="Franklin Gothic Medium"/>
              <a:cs typeface="Franklin Gothic Medium"/>
            </a:rPr>
          </a:br>
          <a:r>
            <a:rPr lang="en-US" sz="900" b="0" i="0" smtClean="0">
              <a:solidFill>
                <a:srgbClr val="32363A"/>
              </a:solidFill>
              <a:latin typeface="Franklin Gothic Book"/>
              <a:cs typeface="Franklin Gothic Book"/>
            </a:rPr>
            <a:t>Bilingual Dictionary, </a:t>
          </a:r>
        </a:p>
        <a:p>
          <a:pPr algn="l">
            <a:spcAft>
              <a:spcPts val="0"/>
            </a:spcAft>
          </a:pPr>
          <a:r>
            <a:rPr lang="en-US" sz="900" b="0" i="0" smtClean="0">
              <a:solidFill>
                <a:srgbClr val="32363A"/>
              </a:solidFill>
              <a:latin typeface="Franklin Gothic Book"/>
              <a:ea typeface="+mn-ea"/>
              <a:cs typeface="Franklin Gothic Book"/>
            </a:rPr>
            <a:t>Color Contrast, </a:t>
          </a:r>
        </a:p>
        <a:p>
          <a:pPr algn="l">
            <a:spcAft>
              <a:spcPts val="0"/>
            </a:spcAft>
          </a:pPr>
          <a:r>
            <a:rPr lang="en-US" sz="900" b="0" i="0" smtClean="0">
              <a:solidFill>
                <a:srgbClr val="32363A"/>
              </a:solidFill>
              <a:latin typeface="Franklin Gothic Book"/>
              <a:ea typeface="+mn-ea"/>
              <a:cs typeface="Franklin Gothic Book"/>
            </a:rPr>
            <a:t>Color Overlay, </a:t>
          </a:r>
        </a:p>
        <a:p>
          <a:pPr algn="l">
            <a:spcAft>
              <a:spcPts val="0"/>
            </a:spcAft>
          </a:pPr>
          <a:r>
            <a:rPr lang="en-US" sz="900" b="0" i="0" smtClean="0">
              <a:solidFill>
                <a:srgbClr val="32363A"/>
              </a:solidFill>
              <a:latin typeface="Franklin Gothic Book"/>
            </a:rPr>
            <a:t>Magnification, </a:t>
          </a:r>
        </a:p>
        <a:p>
          <a:pPr algn="l">
            <a:spcAft>
              <a:spcPts val="0"/>
            </a:spcAft>
          </a:pPr>
          <a:r>
            <a:rPr lang="en-US" sz="900" b="0" i="0" smtClean="0">
              <a:solidFill>
                <a:srgbClr val="32363A"/>
              </a:solidFill>
              <a:latin typeface="Franklin Gothic Book"/>
              <a:ea typeface="+mn-ea"/>
              <a:cs typeface="Franklin Gothic Book"/>
            </a:rPr>
            <a:t>Read Aloud, </a:t>
          </a:r>
        </a:p>
        <a:p>
          <a:pPr algn="l">
            <a:spcAft>
              <a:spcPts val="0"/>
            </a:spcAft>
          </a:pPr>
          <a:r>
            <a:rPr lang="en-US" sz="900" b="0" i="0" smtClean="0">
              <a:solidFill>
                <a:srgbClr val="32363A"/>
              </a:solidFill>
              <a:latin typeface="Franklin Gothic Book"/>
              <a:ea typeface="+mn-ea"/>
              <a:cs typeface="Franklin Gothic Book"/>
            </a:rPr>
            <a:t>Scribe, </a:t>
          </a:r>
        </a:p>
        <a:p>
          <a:pPr algn="l">
            <a:spcAft>
              <a:spcPts val="0"/>
            </a:spcAft>
          </a:pPr>
          <a:r>
            <a:rPr lang="en-US" sz="900" b="0" i="0" smtClean="0">
              <a:solidFill>
                <a:srgbClr val="32363A"/>
              </a:solidFill>
              <a:latin typeface="Franklin Gothic Book"/>
              <a:ea typeface="+mn-ea"/>
              <a:cs typeface="Franklin Gothic Book"/>
            </a:rPr>
            <a:t>Separate Setting, Translated Test Directions, Translation (Glossary), Noise Buffers</a:t>
          </a:r>
          <a:endParaRPr lang="en-US" sz="900" b="0" i="0" dirty="0">
            <a:solidFill>
              <a:srgbClr val="32363A"/>
            </a:solidFill>
            <a:latin typeface="Franklin Gothic Book"/>
          </a:endParaRPr>
        </a:p>
      </dgm:t>
    </dgm:pt>
    <dgm:pt modelId="{C9666DD7-E05F-4978-B0B7-84F15E3DA910}" type="parTrans" cxnId="{70E08183-171F-4F27-AE7B-EBCEC9C74DC8}">
      <dgm:prSet/>
      <dgm:spPr/>
    </dgm:pt>
    <dgm:pt modelId="{0A1D3103-EAA5-4F61-94F3-E75BA49C23A8}" type="sibTrans" cxnId="{70E08183-171F-4F27-AE7B-EBCEC9C74DC8}">
      <dgm:prSet/>
      <dgm:spPr/>
    </dgm:pt>
    <dgm:pt modelId="{7C25B0D1-F170-4CA9-A60A-C11CF57217CB}" type="pres">
      <dgm:prSet presAssocID="{96039F87-F38D-4ECE-89F6-4FDE4DE74489}" presName="Name0" presStyleCnt="0">
        <dgm:presLayoutVars>
          <dgm:chMax val="3"/>
          <dgm:chPref val="1"/>
          <dgm:dir/>
          <dgm:animLvl val="lvl"/>
          <dgm:resizeHandles/>
        </dgm:presLayoutVars>
      </dgm:prSet>
      <dgm:spPr/>
      <dgm:t>
        <a:bodyPr/>
        <a:lstStyle/>
        <a:p>
          <a:endParaRPr lang="en-US"/>
        </a:p>
      </dgm:t>
    </dgm:pt>
    <dgm:pt modelId="{EE8F24DB-7AE2-44F5-87B1-F4044CB94583}" type="pres">
      <dgm:prSet presAssocID="{96039F87-F38D-4ECE-89F6-4FDE4DE74489}" presName="outerBox" presStyleCnt="0"/>
      <dgm:spPr/>
      <dgm:t>
        <a:bodyPr/>
        <a:lstStyle/>
        <a:p>
          <a:endParaRPr lang="en-US"/>
        </a:p>
      </dgm:t>
    </dgm:pt>
    <dgm:pt modelId="{01ACB0CA-37C6-417F-94BC-C509FBF24292}" type="pres">
      <dgm:prSet presAssocID="{96039F87-F38D-4ECE-89F6-4FDE4DE74489}" presName="outerBoxParent" presStyleLbl="node1" presStyleIdx="0" presStyleCnt="3" custLinFactNeighborX="-20181" custLinFactNeighborY="-13863"/>
      <dgm:spPr/>
      <dgm:t>
        <a:bodyPr/>
        <a:lstStyle/>
        <a:p>
          <a:endParaRPr lang="en-US"/>
        </a:p>
      </dgm:t>
    </dgm:pt>
    <dgm:pt modelId="{20A5B9AD-65D9-466F-A9FB-E547DB19AF77}" type="pres">
      <dgm:prSet presAssocID="{96039F87-F38D-4ECE-89F6-4FDE4DE74489}" presName="outerBoxChildren" presStyleCnt="0"/>
      <dgm:spPr/>
      <dgm:t>
        <a:bodyPr/>
        <a:lstStyle/>
        <a:p>
          <a:endParaRPr lang="en-US"/>
        </a:p>
      </dgm:t>
    </dgm:pt>
    <dgm:pt modelId="{D5EFB1E0-BC88-F74C-A0FA-EF842C636D77}" type="pres">
      <dgm:prSet presAssocID="{85FFBF38-5DEE-4A40-A2F0-9BCB41658C7F}" presName="oChild" presStyleLbl="fgAcc1" presStyleIdx="0" presStyleCnt="6" custScaleY="43934">
        <dgm:presLayoutVars>
          <dgm:bulletEnabled val="1"/>
        </dgm:presLayoutVars>
      </dgm:prSet>
      <dgm:spPr/>
      <dgm:t>
        <a:bodyPr/>
        <a:lstStyle/>
        <a:p>
          <a:endParaRPr lang="en-US"/>
        </a:p>
      </dgm:t>
    </dgm:pt>
    <dgm:pt modelId="{EDF758BD-DBF4-4E4D-8E96-6BE64E2157D7}" type="pres">
      <dgm:prSet presAssocID="{266218C1-1758-B246-A4D3-8A8AFD4F959E}" presName="outerSibTrans" presStyleCnt="0"/>
      <dgm:spPr/>
      <dgm:t>
        <a:bodyPr/>
        <a:lstStyle/>
        <a:p>
          <a:endParaRPr lang="en-US"/>
        </a:p>
      </dgm:t>
    </dgm:pt>
    <dgm:pt modelId="{FF64D126-9068-D848-A7B5-8B1C1B9BE54D}" type="pres">
      <dgm:prSet presAssocID="{5427DAA8-A5AF-4C47-9246-F50DAD7B2CB6}" presName="oChild" presStyleLbl="fgAcc1" presStyleIdx="1" presStyleCnt="6" custScaleY="23083">
        <dgm:presLayoutVars>
          <dgm:bulletEnabled val="1"/>
        </dgm:presLayoutVars>
      </dgm:prSet>
      <dgm:spPr/>
      <dgm:t>
        <a:bodyPr/>
        <a:lstStyle/>
        <a:p>
          <a:endParaRPr lang="en-US"/>
        </a:p>
      </dgm:t>
    </dgm:pt>
    <dgm:pt modelId="{B45A9338-58D0-42A6-B515-447CFF3FE7B8}" type="pres">
      <dgm:prSet presAssocID="{96039F87-F38D-4ECE-89F6-4FDE4DE74489}" presName="middleBox" presStyleCnt="0"/>
      <dgm:spPr/>
      <dgm:t>
        <a:bodyPr/>
        <a:lstStyle/>
        <a:p>
          <a:endParaRPr lang="en-US"/>
        </a:p>
      </dgm:t>
    </dgm:pt>
    <dgm:pt modelId="{A0BFF6AA-BFDE-472F-98FA-EF807BE66A9D}" type="pres">
      <dgm:prSet presAssocID="{96039F87-F38D-4ECE-89F6-4FDE4DE74489}" presName="middleBoxParent" presStyleLbl="node1" presStyleIdx="1" presStyleCnt="3"/>
      <dgm:spPr/>
      <dgm:t>
        <a:bodyPr/>
        <a:lstStyle/>
        <a:p>
          <a:endParaRPr lang="en-US"/>
        </a:p>
      </dgm:t>
    </dgm:pt>
    <dgm:pt modelId="{E144BD61-6259-4921-AE1D-F0C0420E7247}" type="pres">
      <dgm:prSet presAssocID="{96039F87-F38D-4ECE-89F6-4FDE4DE74489}" presName="middleBoxChildren" presStyleCnt="0"/>
      <dgm:spPr/>
      <dgm:t>
        <a:bodyPr/>
        <a:lstStyle/>
        <a:p>
          <a:endParaRPr lang="en-US"/>
        </a:p>
      </dgm:t>
    </dgm:pt>
    <dgm:pt modelId="{E71676B7-DB5F-6A4A-8D5F-7F5F6DA794AF}" type="pres">
      <dgm:prSet presAssocID="{77F38CBB-5BDA-E947-9299-7C4F3BB5B594}" presName="mChild" presStyleLbl="fgAcc1" presStyleIdx="2" presStyleCnt="6" custScaleY="126517">
        <dgm:presLayoutVars>
          <dgm:bulletEnabled val="1"/>
        </dgm:presLayoutVars>
      </dgm:prSet>
      <dgm:spPr/>
      <dgm:t>
        <a:bodyPr/>
        <a:lstStyle/>
        <a:p>
          <a:endParaRPr lang="en-US"/>
        </a:p>
      </dgm:t>
    </dgm:pt>
    <dgm:pt modelId="{0363F192-D5A1-D244-A9FC-D7F79B8B0688}" type="pres">
      <dgm:prSet presAssocID="{B13E709E-FD20-504E-99C8-27C4E29B929F}" presName="middleSibTrans" presStyleCnt="0"/>
      <dgm:spPr/>
      <dgm:t>
        <a:bodyPr/>
        <a:lstStyle/>
        <a:p>
          <a:endParaRPr lang="en-US"/>
        </a:p>
      </dgm:t>
    </dgm:pt>
    <dgm:pt modelId="{5736B690-067B-437F-8AEE-210598AAD529}" type="pres">
      <dgm:prSet presAssocID="{D3953EC7-4873-4DDA-9B14-255D4439D30D}" presName="mChild" presStyleLbl="fgAcc1" presStyleIdx="3" presStyleCnt="6" custScaleY="141910">
        <dgm:presLayoutVars>
          <dgm:bulletEnabled val="1"/>
        </dgm:presLayoutVars>
      </dgm:prSet>
      <dgm:spPr/>
      <dgm:t>
        <a:bodyPr/>
        <a:lstStyle/>
        <a:p>
          <a:endParaRPr lang="en-US"/>
        </a:p>
      </dgm:t>
    </dgm:pt>
    <dgm:pt modelId="{3F0E72AD-FC97-4081-AE8F-AD8B83B46E09}" type="pres">
      <dgm:prSet presAssocID="{96039F87-F38D-4ECE-89F6-4FDE4DE74489}" presName="centerBox" presStyleCnt="0"/>
      <dgm:spPr/>
      <dgm:t>
        <a:bodyPr/>
        <a:lstStyle/>
        <a:p>
          <a:endParaRPr lang="en-US"/>
        </a:p>
      </dgm:t>
    </dgm:pt>
    <dgm:pt modelId="{E6794B86-DCB7-4368-9C1A-A2FA473F0593}" type="pres">
      <dgm:prSet presAssocID="{96039F87-F38D-4ECE-89F6-4FDE4DE74489}" presName="centerBoxParent" presStyleLbl="node1" presStyleIdx="2" presStyleCnt="3"/>
      <dgm:spPr/>
      <dgm:t>
        <a:bodyPr/>
        <a:lstStyle/>
        <a:p>
          <a:endParaRPr lang="en-US"/>
        </a:p>
      </dgm:t>
    </dgm:pt>
    <dgm:pt modelId="{FAAC0EF3-FE5E-436A-9EB4-B7E7B6582B5A}" type="pres">
      <dgm:prSet presAssocID="{96039F87-F38D-4ECE-89F6-4FDE4DE74489}" presName="centerBoxChildren" presStyleCnt="0"/>
      <dgm:spPr/>
      <dgm:t>
        <a:bodyPr/>
        <a:lstStyle/>
        <a:p>
          <a:endParaRPr lang="en-US"/>
        </a:p>
      </dgm:t>
    </dgm:pt>
    <dgm:pt modelId="{373B44E9-BA34-5247-A13E-CCDE506274FB}" type="pres">
      <dgm:prSet presAssocID="{04FADDF2-843A-BD4D-82FF-18D8AA67BA48}" presName="cChild" presStyleLbl="fgAcc1" presStyleIdx="4" presStyleCnt="6">
        <dgm:presLayoutVars>
          <dgm:bulletEnabled val="1"/>
        </dgm:presLayoutVars>
      </dgm:prSet>
      <dgm:spPr/>
      <dgm:t>
        <a:bodyPr/>
        <a:lstStyle/>
        <a:p>
          <a:endParaRPr lang="en-US"/>
        </a:p>
      </dgm:t>
    </dgm:pt>
    <dgm:pt modelId="{287CDB99-A728-7B41-8231-CFAD23A58148}" type="pres">
      <dgm:prSet presAssocID="{712A0F5C-530B-EB4A-A530-7977A2704B81}" presName="centerSibTrans" presStyleCnt="0"/>
      <dgm:spPr/>
      <dgm:t>
        <a:bodyPr/>
        <a:lstStyle/>
        <a:p>
          <a:endParaRPr lang="en-US"/>
        </a:p>
      </dgm:t>
    </dgm:pt>
    <dgm:pt modelId="{4FAC4601-2221-154D-B01A-FF0BF3C4325C}" type="pres">
      <dgm:prSet presAssocID="{A53EEF39-C4E1-5047-8050-5B0B184588EC}" presName="cChild" presStyleLbl="fgAcc1" presStyleIdx="5" presStyleCnt="6">
        <dgm:presLayoutVars>
          <dgm:bulletEnabled val="1"/>
        </dgm:presLayoutVars>
      </dgm:prSet>
      <dgm:spPr/>
      <dgm:t>
        <a:bodyPr/>
        <a:lstStyle/>
        <a:p>
          <a:endParaRPr lang="en-US"/>
        </a:p>
      </dgm:t>
    </dgm:pt>
  </dgm:ptLst>
  <dgm:cxnLst>
    <dgm:cxn modelId="{48B5BA10-9991-4C17-AF03-C6F8F62A9228}" srcId="{96039F87-F38D-4ECE-89F6-4FDE4DE74489}" destId="{DBF9D605-A507-4D6D-A322-2FD3AED6B8CD}" srcOrd="3" destOrd="0" parTransId="{6F0531A4-5AED-4A5D-8CE5-09D97F8878CD}" sibTransId="{DE6917DF-F296-40F3-8616-DE3B59BB09FD}"/>
    <dgm:cxn modelId="{4C9A7C06-B39E-4F03-9068-448FC7F119CC}" type="presOf" srcId="{85FFBF38-5DEE-4A40-A2F0-9BCB41658C7F}" destId="{D5EFB1E0-BC88-F74C-A0FA-EF842C636D77}" srcOrd="0" destOrd="0" presId="urn:microsoft.com/office/officeart/2005/8/layout/target2"/>
    <dgm:cxn modelId="{64661AA3-0B8A-0742-B206-70B70B10AEFA}" srcId="{96039F87-F38D-4ECE-89F6-4FDE4DE74489}" destId="{57CE82D0-680E-BC43-A2B1-067516E9A636}" srcOrd="2" destOrd="0" parTransId="{A0ADC2A4-CD81-374C-97DD-2FD5E1057A0A}" sibTransId="{71358A55-62E8-5C49-8339-CDC872E288B6}"/>
    <dgm:cxn modelId="{6C911A4B-756C-4984-9F14-42BB6FC64151}" type="presOf" srcId="{04FADDF2-843A-BD4D-82FF-18D8AA67BA48}" destId="{373B44E9-BA34-5247-A13E-CCDE506274FB}" srcOrd="0" destOrd="0" presId="urn:microsoft.com/office/officeart/2005/8/layout/target2"/>
    <dgm:cxn modelId="{DBEE94CB-66A6-BF48-AD5F-4992D8D4C71F}" srcId="{57CE82D0-680E-BC43-A2B1-067516E9A636}" destId="{A53EEF39-C4E1-5047-8050-5B0B184588EC}" srcOrd="1" destOrd="0" parTransId="{3597F5A4-0048-004E-B1F1-BA5C616AC977}" sibTransId="{EAD87D17-7409-1E48-8649-B01D8B0D7F7B}"/>
    <dgm:cxn modelId="{9139100A-35E4-7F4E-B508-622043AB958D}" srcId="{3907EC75-5769-344B-A3C1-04FCA2B543F1}" destId="{5427DAA8-A5AF-4C47-9246-F50DAD7B2CB6}" srcOrd="1" destOrd="0" parTransId="{8C5B8526-F8F9-0941-8BDB-FD3BC965F30F}" sibTransId="{67920EAA-7CBE-7646-8EB3-EA762CF70CF5}"/>
    <dgm:cxn modelId="{F22CCEF5-D457-2A4D-861F-2D0F99D4CE12}" srcId="{96039F87-F38D-4ECE-89F6-4FDE4DE74489}" destId="{3907EC75-5769-344B-A3C1-04FCA2B543F1}" srcOrd="0" destOrd="0" parTransId="{5A307586-3E1B-164E-934A-11A0320A2335}" sibTransId="{7E3B1AF4-F198-CC49-877D-1862D3158BA4}"/>
    <dgm:cxn modelId="{8523C1CF-CBF8-9544-98CA-A2A3CDC9E094}" srcId="{96039F87-F38D-4ECE-89F6-4FDE4DE74489}" destId="{2168E70F-1B0D-4A49-B4DD-B2DA389D81F5}" srcOrd="1" destOrd="0" parTransId="{9E58EE1A-A084-0948-BFE1-1876D7AB828D}" sibTransId="{F5C3083E-2191-684F-BF2C-876090C2C0FD}"/>
    <dgm:cxn modelId="{F477B472-4F45-41FC-8919-F047F542C3D5}" type="presOf" srcId="{96039F87-F38D-4ECE-89F6-4FDE4DE74489}" destId="{7C25B0D1-F170-4CA9-A60A-C11CF57217CB}" srcOrd="0" destOrd="0" presId="urn:microsoft.com/office/officeart/2005/8/layout/target2"/>
    <dgm:cxn modelId="{16E47902-E1BF-5542-85A1-AF4DFC22515E}" srcId="{2168E70F-1B0D-4A49-B4DD-B2DA389D81F5}" destId="{77F38CBB-5BDA-E947-9299-7C4F3BB5B594}" srcOrd="0" destOrd="0" parTransId="{B1069FD2-06EC-A44E-BA74-18BAD95CCAF7}" sibTransId="{B13E709E-FD20-504E-99C8-27C4E29B929F}"/>
    <dgm:cxn modelId="{102173F0-C006-354F-8EB1-F007FDDF3EEB}" srcId="{3907EC75-5769-344B-A3C1-04FCA2B543F1}" destId="{85FFBF38-5DEE-4A40-A2F0-9BCB41658C7F}" srcOrd="0" destOrd="0" parTransId="{31616649-B8F5-3042-BDC9-D9C95995DC04}" sibTransId="{266218C1-1758-B246-A4D3-8A8AFD4F959E}"/>
    <dgm:cxn modelId="{70E08183-171F-4F27-AE7B-EBCEC9C74DC8}" srcId="{2168E70F-1B0D-4A49-B4DD-B2DA389D81F5}" destId="{D3953EC7-4873-4DDA-9B14-255D4439D30D}" srcOrd="1" destOrd="0" parTransId="{C9666DD7-E05F-4978-B0B7-84F15E3DA910}" sibTransId="{0A1D3103-EAA5-4F61-94F3-E75BA49C23A8}"/>
    <dgm:cxn modelId="{35399EDD-7177-45A0-9F50-3FA2627D6931}" type="presOf" srcId="{A53EEF39-C4E1-5047-8050-5B0B184588EC}" destId="{4FAC4601-2221-154D-B01A-FF0BF3C4325C}" srcOrd="0" destOrd="0" presId="urn:microsoft.com/office/officeart/2005/8/layout/target2"/>
    <dgm:cxn modelId="{DE322B32-B79D-4E24-8BA6-74AE6756A2AB}" type="presOf" srcId="{77F38CBB-5BDA-E947-9299-7C4F3BB5B594}" destId="{E71676B7-DB5F-6A4A-8D5F-7F5F6DA794AF}" srcOrd="0" destOrd="0" presId="urn:microsoft.com/office/officeart/2005/8/layout/target2"/>
    <dgm:cxn modelId="{51F376B3-FE95-4445-BEFF-96E32263835E}" srcId="{57CE82D0-680E-BC43-A2B1-067516E9A636}" destId="{04FADDF2-843A-BD4D-82FF-18D8AA67BA48}" srcOrd="0" destOrd="0" parTransId="{A52F41A1-52A8-1A43-8B79-25F81FC968A6}" sibTransId="{712A0F5C-530B-EB4A-A530-7977A2704B81}"/>
    <dgm:cxn modelId="{2AFC8DA6-FA88-4245-85A6-4CDDF9329836}" type="presOf" srcId="{2168E70F-1B0D-4A49-B4DD-B2DA389D81F5}" destId="{A0BFF6AA-BFDE-472F-98FA-EF807BE66A9D}" srcOrd="0" destOrd="0" presId="urn:microsoft.com/office/officeart/2005/8/layout/target2"/>
    <dgm:cxn modelId="{26C53478-FC37-451C-B3F4-AE33753E91E5}" type="presOf" srcId="{57CE82D0-680E-BC43-A2B1-067516E9A636}" destId="{E6794B86-DCB7-4368-9C1A-A2FA473F0593}" srcOrd="0" destOrd="0" presId="urn:microsoft.com/office/officeart/2005/8/layout/target2"/>
    <dgm:cxn modelId="{8F757C05-B019-4672-B408-DE40B2F93E93}" type="presOf" srcId="{D3953EC7-4873-4DDA-9B14-255D4439D30D}" destId="{5736B690-067B-437F-8AEE-210598AAD529}" srcOrd="0" destOrd="0" presId="urn:microsoft.com/office/officeart/2005/8/layout/target2"/>
    <dgm:cxn modelId="{8CD4D107-712C-49EF-B92F-583EF403E78B}" type="presOf" srcId="{3907EC75-5769-344B-A3C1-04FCA2B543F1}" destId="{01ACB0CA-37C6-417F-94BC-C509FBF24292}" srcOrd="0" destOrd="0" presId="urn:microsoft.com/office/officeart/2005/8/layout/target2"/>
    <dgm:cxn modelId="{B405912B-91A0-4F10-8A30-39FDF5EE4EF0}" type="presOf" srcId="{5427DAA8-A5AF-4C47-9246-F50DAD7B2CB6}" destId="{FF64D126-9068-D848-A7B5-8B1C1B9BE54D}" srcOrd="0" destOrd="0" presId="urn:microsoft.com/office/officeart/2005/8/layout/target2"/>
    <dgm:cxn modelId="{C9D5FE93-71FD-483D-8E0D-42006B46478E}" type="presParOf" srcId="{7C25B0D1-F170-4CA9-A60A-C11CF57217CB}" destId="{EE8F24DB-7AE2-44F5-87B1-F4044CB94583}" srcOrd="0" destOrd="0" presId="urn:microsoft.com/office/officeart/2005/8/layout/target2"/>
    <dgm:cxn modelId="{85BCF90C-547A-4123-8AF4-301EB813B5C7}" type="presParOf" srcId="{EE8F24DB-7AE2-44F5-87B1-F4044CB94583}" destId="{01ACB0CA-37C6-417F-94BC-C509FBF24292}" srcOrd="0" destOrd="0" presId="urn:microsoft.com/office/officeart/2005/8/layout/target2"/>
    <dgm:cxn modelId="{573ADE43-2F6F-4FB0-AF71-5DD997ED5D74}" type="presParOf" srcId="{EE8F24DB-7AE2-44F5-87B1-F4044CB94583}" destId="{20A5B9AD-65D9-466F-A9FB-E547DB19AF77}" srcOrd="1" destOrd="0" presId="urn:microsoft.com/office/officeart/2005/8/layout/target2"/>
    <dgm:cxn modelId="{787A046C-787B-4760-A432-877238E57B48}" type="presParOf" srcId="{20A5B9AD-65D9-466F-A9FB-E547DB19AF77}" destId="{D5EFB1E0-BC88-F74C-A0FA-EF842C636D77}" srcOrd="0" destOrd="0" presId="urn:microsoft.com/office/officeart/2005/8/layout/target2"/>
    <dgm:cxn modelId="{514150CF-F974-4940-82CB-C1DD4330949B}" type="presParOf" srcId="{20A5B9AD-65D9-466F-A9FB-E547DB19AF77}" destId="{EDF758BD-DBF4-4E4D-8E96-6BE64E2157D7}" srcOrd="1" destOrd="0" presId="urn:microsoft.com/office/officeart/2005/8/layout/target2"/>
    <dgm:cxn modelId="{29333556-BF0A-4EF9-8C8F-C07F381CB1F9}" type="presParOf" srcId="{20A5B9AD-65D9-466F-A9FB-E547DB19AF77}" destId="{FF64D126-9068-D848-A7B5-8B1C1B9BE54D}" srcOrd="2" destOrd="0" presId="urn:microsoft.com/office/officeart/2005/8/layout/target2"/>
    <dgm:cxn modelId="{A4F30F72-1CC0-48E7-A9BA-855F17D72A1C}" type="presParOf" srcId="{7C25B0D1-F170-4CA9-A60A-C11CF57217CB}" destId="{B45A9338-58D0-42A6-B515-447CFF3FE7B8}" srcOrd="1" destOrd="0" presId="urn:microsoft.com/office/officeart/2005/8/layout/target2"/>
    <dgm:cxn modelId="{BC7175A2-A382-4304-BFCF-0DE8980645C2}" type="presParOf" srcId="{B45A9338-58D0-42A6-B515-447CFF3FE7B8}" destId="{A0BFF6AA-BFDE-472F-98FA-EF807BE66A9D}" srcOrd="0" destOrd="0" presId="urn:microsoft.com/office/officeart/2005/8/layout/target2"/>
    <dgm:cxn modelId="{01F6F3E9-F83E-4DF0-971A-7B6BF4E3FD51}" type="presParOf" srcId="{B45A9338-58D0-42A6-B515-447CFF3FE7B8}" destId="{E144BD61-6259-4921-AE1D-F0C0420E7247}" srcOrd="1" destOrd="0" presId="urn:microsoft.com/office/officeart/2005/8/layout/target2"/>
    <dgm:cxn modelId="{64CB1D51-F41C-4DB3-A72B-7CA424B3B295}" type="presParOf" srcId="{E144BD61-6259-4921-AE1D-F0C0420E7247}" destId="{E71676B7-DB5F-6A4A-8D5F-7F5F6DA794AF}" srcOrd="0" destOrd="0" presId="urn:microsoft.com/office/officeart/2005/8/layout/target2"/>
    <dgm:cxn modelId="{86DE731A-B07F-4694-B63F-A11B39B7F539}" type="presParOf" srcId="{E144BD61-6259-4921-AE1D-F0C0420E7247}" destId="{0363F192-D5A1-D244-A9FC-D7F79B8B0688}" srcOrd="1" destOrd="0" presId="urn:microsoft.com/office/officeart/2005/8/layout/target2"/>
    <dgm:cxn modelId="{270AEE72-FF57-48AD-92CC-7E1D18F03862}" type="presParOf" srcId="{E144BD61-6259-4921-AE1D-F0C0420E7247}" destId="{5736B690-067B-437F-8AEE-210598AAD529}" srcOrd="2" destOrd="0" presId="urn:microsoft.com/office/officeart/2005/8/layout/target2"/>
    <dgm:cxn modelId="{5E99DDCF-4963-4923-80D3-7FB87449DD36}" type="presParOf" srcId="{7C25B0D1-F170-4CA9-A60A-C11CF57217CB}" destId="{3F0E72AD-FC97-4081-AE8F-AD8B83B46E09}" srcOrd="2" destOrd="0" presId="urn:microsoft.com/office/officeart/2005/8/layout/target2"/>
    <dgm:cxn modelId="{4BEA0337-C860-447F-84F8-7868283564DE}" type="presParOf" srcId="{3F0E72AD-FC97-4081-AE8F-AD8B83B46E09}" destId="{E6794B86-DCB7-4368-9C1A-A2FA473F0593}" srcOrd="0" destOrd="0" presId="urn:microsoft.com/office/officeart/2005/8/layout/target2"/>
    <dgm:cxn modelId="{E3CF860F-EF2C-4736-95E3-6E9B657ADEA2}" type="presParOf" srcId="{3F0E72AD-FC97-4081-AE8F-AD8B83B46E09}" destId="{FAAC0EF3-FE5E-436A-9EB4-B7E7B6582B5A}" srcOrd="1" destOrd="0" presId="urn:microsoft.com/office/officeart/2005/8/layout/target2"/>
    <dgm:cxn modelId="{4A22745D-6C43-4739-8D67-47BB96F9B7F6}" type="presParOf" srcId="{FAAC0EF3-FE5E-436A-9EB4-B7E7B6582B5A}" destId="{373B44E9-BA34-5247-A13E-CCDE506274FB}" srcOrd="0" destOrd="0" presId="urn:microsoft.com/office/officeart/2005/8/layout/target2"/>
    <dgm:cxn modelId="{3DD8927E-3D8A-4A80-9355-2F05765EC4F0}" type="presParOf" srcId="{FAAC0EF3-FE5E-436A-9EB4-B7E7B6582B5A}" destId="{287CDB99-A728-7B41-8231-CFAD23A58148}" srcOrd="1" destOrd="0" presId="urn:microsoft.com/office/officeart/2005/8/layout/target2"/>
    <dgm:cxn modelId="{0E39EFEB-8930-46B7-9EB9-62847FE3C7C0}" type="presParOf" srcId="{FAAC0EF3-FE5E-436A-9EB4-B7E7B6582B5A}" destId="{4FAC4601-2221-154D-B01A-FF0BF3C4325C}" srcOrd="2" destOrd="0" presId="urn:microsoft.com/office/officeart/2005/8/layout/targe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039F87-F38D-4ECE-89F6-4FDE4DE74489}" type="doc">
      <dgm:prSet loTypeId="urn:microsoft.com/office/officeart/2005/8/layout/target2" loCatId="relationship" qsTypeId="urn:microsoft.com/office/officeart/2005/8/quickstyle/simple1" qsCatId="simple" csTypeId="urn:microsoft.com/office/officeart/2005/8/colors/accent1_3" csCatId="accent1" phldr="1"/>
      <dgm:spPr/>
      <dgm:t>
        <a:bodyPr/>
        <a:lstStyle/>
        <a:p>
          <a:endParaRPr lang="en-US"/>
        </a:p>
      </dgm:t>
    </dgm:pt>
    <dgm:pt modelId="{85FFBF38-5DEE-4A40-A2F0-9BCB41658C7F}">
      <dgm:prSet phldrT="[Text]" custT="1"/>
      <dgm:spPr>
        <a:solidFill>
          <a:schemeClr val="lt1">
            <a:hueOff val="0"/>
            <a:satOff val="0"/>
            <a:lumOff val="0"/>
          </a:schemeClr>
        </a:solidFill>
      </dgm:spPr>
      <dgm:t>
        <a:bodyPr/>
        <a:lstStyle/>
        <a:p>
          <a:pPr algn="l">
            <a:spcAft>
              <a:spcPts val="0"/>
            </a:spcAft>
          </a:pPr>
          <a:r>
            <a:rPr lang="en-US" sz="1000" b="1" i="0" dirty="0">
              <a:solidFill>
                <a:srgbClr val="32363A"/>
              </a:solidFill>
              <a:latin typeface="Franklin Gothic Medium"/>
              <a:cs typeface="Franklin Gothic Medium"/>
            </a:rPr>
            <a:t>Embedded</a:t>
          </a:r>
          <a:r>
            <a:rPr lang="en-US" sz="1000" b="1" i="0" dirty="0">
              <a:solidFill>
                <a:srgbClr val="32363A"/>
              </a:solidFill>
              <a:latin typeface="Franklin Gothic Book"/>
            </a:rPr>
            <a:t/>
          </a:r>
          <a:br>
            <a:rPr lang="en-US" sz="1000" b="1" i="0" dirty="0">
              <a:solidFill>
                <a:srgbClr val="32363A"/>
              </a:solidFill>
              <a:latin typeface="Franklin Gothic Book"/>
            </a:rPr>
          </a:br>
          <a:r>
            <a:rPr lang="en-US" sz="1000" b="0" i="0" dirty="0">
              <a:solidFill>
                <a:srgbClr val="32363A"/>
              </a:solidFill>
              <a:latin typeface="Franklin Gothic Book"/>
            </a:rPr>
            <a:t>Breaks, Calculator, Digital Notepad, English Dictionary, English Glossary, Expandable Passages, Global Notes, Highlighter, </a:t>
          </a:r>
        </a:p>
        <a:p>
          <a:pPr algn="l">
            <a:spcAft>
              <a:spcPts val="0"/>
            </a:spcAft>
          </a:pPr>
          <a:r>
            <a:rPr lang="en-US" sz="1000" b="0" i="0" dirty="0">
              <a:solidFill>
                <a:srgbClr val="32363A"/>
              </a:solidFill>
              <a:latin typeface="Franklin Gothic Book"/>
            </a:rPr>
            <a:t>Keyboard Navigation, Mark for Review, </a:t>
          </a:r>
        </a:p>
        <a:p>
          <a:pPr algn="l">
            <a:spcAft>
              <a:spcPts val="0"/>
            </a:spcAft>
          </a:pPr>
          <a:r>
            <a:rPr lang="en-US" sz="1000" b="0" i="0" dirty="0">
              <a:solidFill>
                <a:srgbClr val="32363A"/>
              </a:solidFill>
              <a:latin typeface="Franklin Gothic Book"/>
            </a:rPr>
            <a:t>Math Tools, </a:t>
          </a:r>
        </a:p>
        <a:p>
          <a:pPr algn="l">
            <a:spcAft>
              <a:spcPts val="0"/>
            </a:spcAft>
          </a:pPr>
          <a:r>
            <a:rPr lang="en-US" sz="1000" b="0" i="0" dirty="0">
              <a:solidFill>
                <a:srgbClr val="32363A"/>
              </a:solidFill>
              <a:latin typeface="Franklin Gothic Book"/>
            </a:rPr>
            <a:t>Spell Check, Strikethrough, </a:t>
          </a:r>
        </a:p>
        <a:p>
          <a:pPr algn="l">
            <a:spcAft>
              <a:spcPts val="0"/>
            </a:spcAft>
          </a:pPr>
          <a:r>
            <a:rPr lang="en-US" sz="1000" b="0" i="0" dirty="0">
              <a:solidFill>
                <a:srgbClr val="32363A"/>
              </a:solidFill>
              <a:latin typeface="Franklin Gothic Book"/>
            </a:rPr>
            <a:t>Writing Tools, Zoom</a:t>
          </a:r>
        </a:p>
      </dgm:t>
    </dgm:pt>
    <dgm:pt modelId="{31616649-B8F5-3042-BDC9-D9C95995DC04}" type="parTrans" cxnId="{102173F0-C006-354F-8EB1-F007FDDF3EEB}">
      <dgm:prSet/>
      <dgm:spPr/>
      <dgm:t>
        <a:bodyPr/>
        <a:lstStyle/>
        <a:p>
          <a:endParaRPr lang="en-US"/>
        </a:p>
      </dgm:t>
    </dgm:pt>
    <dgm:pt modelId="{266218C1-1758-B246-A4D3-8A8AFD4F959E}" type="sibTrans" cxnId="{102173F0-C006-354F-8EB1-F007FDDF3EEB}">
      <dgm:prSet/>
      <dgm:spPr/>
      <dgm:t>
        <a:bodyPr/>
        <a:lstStyle/>
        <a:p>
          <a:endParaRPr lang="en-US"/>
        </a:p>
      </dgm:t>
    </dgm:pt>
    <dgm:pt modelId="{5427DAA8-A5AF-4C47-9246-F50DAD7B2CB6}">
      <dgm:prSet phldrT="[Text]" custT="1"/>
      <dgm:spPr>
        <a:solidFill>
          <a:schemeClr val="lt1">
            <a:hueOff val="0"/>
            <a:satOff val="0"/>
            <a:lumOff val="0"/>
          </a:schemeClr>
        </a:solidFill>
      </dgm:spPr>
      <dgm:t>
        <a:bodyPr/>
        <a:lstStyle/>
        <a:p>
          <a:pPr algn="l">
            <a:spcAft>
              <a:spcPts val="0"/>
            </a:spcAft>
          </a:pPr>
          <a:r>
            <a:rPr lang="en-US" sz="1000" b="1" i="0" dirty="0">
              <a:solidFill>
                <a:srgbClr val="32363A"/>
              </a:solidFill>
              <a:latin typeface="Franklin Gothic Medium"/>
              <a:cs typeface="Franklin Gothic Medium"/>
            </a:rPr>
            <a:t>Non-embedded</a:t>
          </a:r>
          <a:br>
            <a:rPr lang="en-US" sz="1000" b="1" i="0" dirty="0">
              <a:solidFill>
                <a:srgbClr val="32363A"/>
              </a:solidFill>
              <a:latin typeface="Franklin Gothic Medium"/>
              <a:cs typeface="Franklin Gothic Medium"/>
            </a:rPr>
          </a:br>
          <a:r>
            <a:rPr lang="en-US" sz="1000" b="0" i="0" dirty="0">
              <a:solidFill>
                <a:srgbClr val="32363A"/>
              </a:solidFill>
              <a:latin typeface="Franklin Gothic Book"/>
              <a:ea typeface="+mn-ea"/>
              <a:cs typeface="Arial" pitchFamily="34" charset="0"/>
            </a:rPr>
            <a:t>Breaks, </a:t>
          </a:r>
        </a:p>
        <a:p>
          <a:pPr algn="l">
            <a:spcAft>
              <a:spcPts val="0"/>
            </a:spcAft>
          </a:pPr>
          <a:r>
            <a:rPr lang="en-US" sz="1000" b="0" i="0" dirty="0">
              <a:solidFill>
                <a:srgbClr val="32363A"/>
              </a:solidFill>
              <a:latin typeface="Franklin Gothic Book"/>
              <a:ea typeface="+mn-ea"/>
              <a:cs typeface="Arial" pitchFamily="34" charset="0"/>
            </a:rPr>
            <a:t>English Dictionary, Scratch Paper, Thesaurus</a:t>
          </a:r>
          <a:endParaRPr lang="en-US" sz="1000" b="0" i="0" dirty="0">
            <a:solidFill>
              <a:srgbClr val="32363A"/>
            </a:solidFill>
            <a:latin typeface="Franklin Gothic Book"/>
          </a:endParaRPr>
        </a:p>
      </dgm:t>
    </dgm:pt>
    <dgm:pt modelId="{8C5B8526-F8F9-0941-8BDB-FD3BC965F30F}" type="parTrans" cxnId="{9139100A-35E4-7F4E-B508-622043AB958D}">
      <dgm:prSet/>
      <dgm:spPr/>
      <dgm:t>
        <a:bodyPr/>
        <a:lstStyle/>
        <a:p>
          <a:endParaRPr lang="en-US"/>
        </a:p>
      </dgm:t>
    </dgm:pt>
    <dgm:pt modelId="{67920EAA-7CBE-7646-8EB3-EA762CF70CF5}" type="sibTrans" cxnId="{9139100A-35E4-7F4E-B508-622043AB958D}">
      <dgm:prSet/>
      <dgm:spPr/>
      <dgm:t>
        <a:bodyPr/>
        <a:lstStyle/>
        <a:p>
          <a:endParaRPr lang="en-US"/>
        </a:p>
      </dgm:t>
    </dgm:pt>
    <dgm:pt modelId="{2168E70F-1B0D-4A49-B4DD-B2DA389D81F5}">
      <dgm:prSet phldrT="[Text]"/>
      <dgm:spPr>
        <a:solidFill>
          <a:srgbClr val="0E7192"/>
        </a:solidFill>
      </dgm:spPr>
      <dgm:t>
        <a:bodyPr/>
        <a:lstStyle/>
        <a:p>
          <a:r>
            <a:rPr lang="en-US" b="0" dirty="0">
              <a:latin typeface="Franklin Gothic Book" panose="020B0503020102020204" pitchFamily="34" charset="0"/>
            </a:rPr>
            <a:t>Designated Supports</a:t>
          </a:r>
        </a:p>
      </dgm:t>
    </dgm:pt>
    <dgm:pt modelId="{9E58EE1A-A084-0948-BFE1-1876D7AB828D}" type="parTrans" cxnId="{8523C1CF-CBF8-9544-98CA-A2A3CDC9E094}">
      <dgm:prSet/>
      <dgm:spPr/>
      <dgm:t>
        <a:bodyPr/>
        <a:lstStyle/>
        <a:p>
          <a:endParaRPr lang="en-US"/>
        </a:p>
      </dgm:t>
    </dgm:pt>
    <dgm:pt modelId="{F5C3083E-2191-684F-BF2C-876090C2C0FD}" type="sibTrans" cxnId="{8523C1CF-CBF8-9544-98CA-A2A3CDC9E094}">
      <dgm:prSet/>
      <dgm:spPr/>
      <dgm:t>
        <a:bodyPr/>
        <a:lstStyle/>
        <a:p>
          <a:endParaRPr lang="en-US"/>
        </a:p>
      </dgm:t>
    </dgm:pt>
    <dgm:pt modelId="{77F38CBB-5BDA-E947-9299-7C4F3BB5B594}">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Embedded</a:t>
          </a:r>
          <a:r>
            <a:rPr lang="en-US" sz="900" b="0" i="0" dirty="0">
              <a:solidFill>
                <a:srgbClr val="32363A"/>
              </a:solidFill>
              <a:latin typeface="Franklin Gothic Book"/>
            </a:rPr>
            <a:t/>
          </a:r>
          <a:br>
            <a:rPr lang="en-US" sz="900" b="0" i="0" dirty="0">
              <a:solidFill>
                <a:srgbClr val="32363A"/>
              </a:solidFill>
              <a:latin typeface="Franklin Gothic Book"/>
            </a:rPr>
          </a:br>
          <a:r>
            <a:rPr lang="en-US" sz="900" b="0" i="0" dirty="0">
              <a:solidFill>
                <a:srgbClr val="32363A"/>
              </a:solidFill>
              <a:latin typeface="Franklin Gothic Book"/>
            </a:rPr>
            <a:t>Color Contrast, Masking, </a:t>
          </a:r>
        </a:p>
        <a:p>
          <a:pPr algn="l">
            <a:spcAft>
              <a:spcPts val="0"/>
            </a:spcAft>
          </a:pPr>
          <a:r>
            <a:rPr lang="en-US" sz="900" b="0" i="0" dirty="0">
              <a:solidFill>
                <a:srgbClr val="32363A"/>
              </a:solidFill>
              <a:latin typeface="Franklin Gothic Book"/>
            </a:rPr>
            <a:t>Text-to-speech, Translated Test Directions, </a:t>
          </a:r>
        </a:p>
        <a:p>
          <a:pPr algn="l">
            <a:spcAft>
              <a:spcPts val="0"/>
            </a:spcAft>
          </a:pPr>
          <a:r>
            <a:rPr lang="en-US" sz="900" b="0" i="0" dirty="0">
              <a:solidFill>
                <a:srgbClr val="32363A"/>
              </a:solidFill>
              <a:latin typeface="Franklin Gothic Book"/>
            </a:rPr>
            <a:t>Translations (Glossary), Translations (Stacked), Turn off Any Universal </a:t>
          </a:r>
          <a:r>
            <a:rPr lang="en-US" sz="900" b="0" i="0">
              <a:solidFill>
                <a:srgbClr val="32363A"/>
              </a:solidFill>
              <a:latin typeface="Franklin Gothic Book"/>
            </a:rPr>
            <a:t>Tools </a:t>
          </a:r>
          <a:endParaRPr lang="en-US" sz="900" b="0" i="0" dirty="0">
            <a:solidFill>
              <a:srgbClr val="32363A"/>
            </a:solidFill>
            <a:latin typeface="Franklin Gothic Book"/>
          </a:endParaRPr>
        </a:p>
      </dgm:t>
    </dgm:pt>
    <dgm:pt modelId="{B1069FD2-06EC-A44E-BA74-18BAD95CCAF7}" type="parTrans" cxnId="{16E47902-E1BF-5542-85A1-AF4DFC22515E}">
      <dgm:prSet/>
      <dgm:spPr/>
      <dgm:t>
        <a:bodyPr/>
        <a:lstStyle/>
        <a:p>
          <a:endParaRPr lang="en-US"/>
        </a:p>
      </dgm:t>
    </dgm:pt>
    <dgm:pt modelId="{B13E709E-FD20-504E-99C8-27C4E29B929F}" type="sibTrans" cxnId="{16E47902-E1BF-5542-85A1-AF4DFC22515E}">
      <dgm:prSet/>
      <dgm:spPr/>
      <dgm:t>
        <a:bodyPr/>
        <a:lstStyle/>
        <a:p>
          <a:endParaRPr lang="en-US"/>
        </a:p>
      </dgm:t>
    </dgm:pt>
    <dgm:pt modelId="{57CE82D0-680E-BC43-A2B1-067516E9A636}">
      <dgm:prSet phldrT="[Text]"/>
      <dgm:spPr>
        <a:solidFill>
          <a:srgbClr val="16AA38"/>
        </a:solidFill>
      </dgm:spPr>
      <dgm:t>
        <a:bodyPr/>
        <a:lstStyle/>
        <a:p>
          <a:r>
            <a:rPr lang="en-US" dirty="0">
              <a:latin typeface="Franklin Gothic Book" panose="020B0503020102020204" pitchFamily="34" charset="0"/>
            </a:rPr>
            <a:t>Accommodations</a:t>
          </a:r>
        </a:p>
      </dgm:t>
    </dgm:pt>
    <dgm:pt modelId="{A0ADC2A4-CD81-374C-97DD-2FD5E1057A0A}" type="parTrans" cxnId="{64661AA3-0B8A-0742-B206-70B70B10AEFA}">
      <dgm:prSet/>
      <dgm:spPr/>
      <dgm:t>
        <a:bodyPr/>
        <a:lstStyle/>
        <a:p>
          <a:endParaRPr lang="en-US"/>
        </a:p>
      </dgm:t>
    </dgm:pt>
    <dgm:pt modelId="{71358A55-62E8-5C49-8339-CDC872E288B6}" type="sibTrans" cxnId="{64661AA3-0B8A-0742-B206-70B70B10AEFA}">
      <dgm:prSet/>
      <dgm:spPr/>
      <dgm:t>
        <a:bodyPr/>
        <a:lstStyle/>
        <a:p>
          <a:endParaRPr lang="en-US"/>
        </a:p>
      </dgm:t>
    </dgm:pt>
    <dgm:pt modelId="{04FADDF2-843A-BD4D-82FF-18D8AA67BA48}">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Embedded</a:t>
          </a:r>
          <a:r>
            <a:rPr lang="en-US" sz="900" b="0" i="0" dirty="0">
              <a:solidFill>
                <a:srgbClr val="32363A"/>
              </a:solidFill>
              <a:latin typeface="Franklin Gothic Book"/>
            </a:rPr>
            <a:t/>
          </a:r>
          <a:br>
            <a:rPr lang="en-US" sz="900" b="0" i="0" dirty="0">
              <a:solidFill>
                <a:srgbClr val="32363A"/>
              </a:solidFill>
              <a:latin typeface="Franklin Gothic Book"/>
            </a:rPr>
          </a:br>
          <a:r>
            <a:rPr lang="en-US" sz="900" b="0" i="0" dirty="0">
              <a:solidFill>
                <a:srgbClr val="32363A"/>
              </a:solidFill>
              <a:latin typeface="Franklin Gothic Book"/>
            </a:rPr>
            <a:t>American Sign Language, Braille, </a:t>
          </a:r>
        </a:p>
        <a:p>
          <a:pPr algn="l">
            <a:spcAft>
              <a:spcPts val="0"/>
            </a:spcAft>
          </a:pPr>
          <a:r>
            <a:rPr lang="en-US" sz="900" b="0" i="0" dirty="0">
              <a:solidFill>
                <a:srgbClr val="32363A"/>
              </a:solidFill>
              <a:latin typeface="Franklin Gothic Book"/>
            </a:rPr>
            <a:t>Closed Captioning, Text-to-speech</a:t>
          </a:r>
        </a:p>
        <a:p>
          <a:pPr algn="l">
            <a:spcAft>
              <a:spcPts val="0"/>
            </a:spcAft>
          </a:pPr>
          <a:endParaRPr lang="en-US" sz="900" b="0" i="0" dirty="0">
            <a:solidFill>
              <a:srgbClr val="32363A"/>
            </a:solidFill>
            <a:latin typeface="Franklin Gothic Book"/>
          </a:endParaRPr>
        </a:p>
        <a:p>
          <a:pPr algn="l">
            <a:spcAft>
              <a:spcPts val="0"/>
            </a:spcAft>
          </a:pPr>
          <a:endParaRPr lang="en-US" sz="900" b="0" i="0" dirty="0">
            <a:solidFill>
              <a:srgbClr val="32363A"/>
            </a:solidFill>
            <a:latin typeface="Franklin Gothic Book"/>
          </a:endParaRPr>
        </a:p>
      </dgm:t>
    </dgm:pt>
    <dgm:pt modelId="{A52F41A1-52A8-1A43-8B79-25F81FC968A6}" type="parTrans" cxnId="{51F376B3-FE95-4445-BEFF-96E32263835E}">
      <dgm:prSet/>
      <dgm:spPr/>
      <dgm:t>
        <a:bodyPr/>
        <a:lstStyle/>
        <a:p>
          <a:endParaRPr lang="en-US"/>
        </a:p>
      </dgm:t>
    </dgm:pt>
    <dgm:pt modelId="{712A0F5C-530B-EB4A-A530-7977A2704B81}" type="sibTrans" cxnId="{51F376B3-FE95-4445-BEFF-96E32263835E}">
      <dgm:prSet/>
      <dgm:spPr/>
      <dgm:t>
        <a:bodyPr/>
        <a:lstStyle/>
        <a:p>
          <a:endParaRPr lang="en-US"/>
        </a:p>
      </dgm:t>
    </dgm:pt>
    <dgm:pt modelId="{A53EEF39-C4E1-5047-8050-5B0B184588EC}">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Non-embedded</a:t>
          </a:r>
          <a:br>
            <a:rPr lang="en-US" sz="900" b="1" i="0" dirty="0">
              <a:solidFill>
                <a:srgbClr val="32363A"/>
              </a:solidFill>
              <a:latin typeface="Franklin Gothic Medium"/>
              <a:cs typeface="Franklin Gothic Medium"/>
            </a:rPr>
          </a:br>
          <a:r>
            <a:rPr lang="en-US" sz="900" b="0" i="0" dirty="0">
              <a:solidFill>
                <a:srgbClr val="32363A"/>
              </a:solidFill>
              <a:latin typeface="Franklin Gothic Book"/>
            </a:rPr>
            <a:t>Abacus, Alternate Response Options, Calculator, Multiplication Table, </a:t>
          </a:r>
          <a:r>
            <a:rPr lang="en-US" sz="900" b="0" i="0" dirty="0" smtClean="0">
              <a:solidFill>
                <a:srgbClr val="32363A"/>
              </a:solidFill>
              <a:latin typeface="Franklin Gothic Book"/>
            </a:rPr>
            <a:t>Print </a:t>
          </a:r>
          <a:r>
            <a:rPr lang="en-US" sz="900" b="0" i="0" dirty="0">
              <a:solidFill>
                <a:srgbClr val="32363A"/>
              </a:solidFill>
              <a:latin typeface="Franklin Gothic Book"/>
            </a:rPr>
            <a:t>on Demand, Read Aloud, </a:t>
          </a:r>
        </a:p>
        <a:p>
          <a:pPr algn="l">
            <a:spcAft>
              <a:spcPts val="0"/>
            </a:spcAft>
          </a:pPr>
          <a:r>
            <a:rPr lang="en-US" sz="900" b="0" i="0" dirty="0">
              <a:solidFill>
                <a:srgbClr val="32363A"/>
              </a:solidFill>
              <a:latin typeface="Franklin Gothic Book"/>
            </a:rPr>
            <a:t>Scribe, Speech-to-text</a:t>
          </a:r>
        </a:p>
        <a:p>
          <a:pPr algn="l">
            <a:spcAft>
              <a:spcPts val="0"/>
            </a:spcAft>
          </a:pPr>
          <a:endParaRPr lang="en-US" sz="300" b="0" i="0" dirty="0">
            <a:solidFill>
              <a:srgbClr val="32363A"/>
            </a:solidFill>
            <a:latin typeface="Franklin Gothic Book"/>
          </a:endParaRPr>
        </a:p>
      </dgm:t>
    </dgm:pt>
    <dgm:pt modelId="{3597F5A4-0048-004E-B1F1-BA5C616AC977}" type="parTrans" cxnId="{DBEE94CB-66A6-BF48-AD5F-4992D8D4C71F}">
      <dgm:prSet/>
      <dgm:spPr/>
      <dgm:t>
        <a:bodyPr/>
        <a:lstStyle/>
        <a:p>
          <a:endParaRPr lang="en-US"/>
        </a:p>
      </dgm:t>
    </dgm:pt>
    <dgm:pt modelId="{EAD87D17-7409-1E48-8649-B01D8B0D7F7B}" type="sibTrans" cxnId="{DBEE94CB-66A6-BF48-AD5F-4992D8D4C71F}">
      <dgm:prSet/>
      <dgm:spPr/>
      <dgm:t>
        <a:bodyPr/>
        <a:lstStyle/>
        <a:p>
          <a:endParaRPr lang="en-US"/>
        </a:p>
      </dgm:t>
    </dgm:pt>
    <dgm:pt modelId="{3907EC75-5769-344B-A3C1-04FCA2B543F1}">
      <dgm:prSet phldrT="[Text]"/>
      <dgm:spPr>
        <a:solidFill>
          <a:srgbClr val="15A8D0"/>
        </a:solidFill>
      </dgm:spPr>
      <dgm:t>
        <a:bodyPr/>
        <a:lstStyle/>
        <a:p>
          <a:r>
            <a:rPr lang="en-US" dirty="0">
              <a:latin typeface="Franklin Gothic Book" panose="020B0503020102020204" pitchFamily="34" charset="0"/>
            </a:rPr>
            <a:t>Universal Tools</a:t>
          </a:r>
        </a:p>
      </dgm:t>
    </dgm:pt>
    <dgm:pt modelId="{7E3B1AF4-F198-CC49-877D-1862D3158BA4}" type="sibTrans" cxnId="{F22CCEF5-D457-2A4D-861F-2D0F99D4CE12}">
      <dgm:prSet/>
      <dgm:spPr/>
      <dgm:t>
        <a:bodyPr/>
        <a:lstStyle/>
        <a:p>
          <a:endParaRPr lang="en-US"/>
        </a:p>
      </dgm:t>
    </dgm:pt>
    <dgm:pt modelId="{5A307586-3E1B-164E-934A-11A0320A2335}" type="parTrans" cxnId="{F22CCEF5-D457-2A4D-861F-2D0F99D4CE12}">
      <dgm:prSet/>
      <dgm:spPr/>
      <dgm:t>
        <a:bodyPr/>
        <a:lstStyle/>
        <a:p>
          <a:endParaRPr lang="en-US"/>
        </a:p>
      </dgm:t>
    </dgm:pt>
    <dgm:pt modelId="{6F8B1285-A7C4-1247-9D27-F95664747415}">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Non-embedded</a:t>
          </a:r>
          <a:br>
            <a:rPr lang="en-US" sz="900" b="1" i="0" dirty="0">
              <a:solidFill>
                <a:srgbClr val="32363A"/>
              </a:solidFill>
              <a:latin typeface="Franklin Gothic Medium"/>
              <a:cs typeface="Franklin Gothic Medium"/>
            </a:rPr>
          </a:br>
          <a:r>
            <a:rPr lang="en-US" sz="900" b="0" i="0" dirty="0">
              <a:solidFill>
                <a:srgbClr val="32363A"/>
              </a:solidFill>
              <a:latin typeface="Franklin Gothic Book"/>
              <a:cs typeface="Franklin Gothic Book"/>
            </a:rPr>
            <a:t>Bilingual Dictionary, </a:t>
          </a:r>
        </a:p>
        <a:p>
          <a:pPr algn="l">
            <a:spcAft>
              <a:spcPts val="0"/>
            </a:spcAft>
          </a:pPr>
          <a:r>
            <a:rPr lang="en-US" sz="900" b="0" i="0" dirty="0">
              <a:solidFill>
                <a:srgbClr val="32363A"/>
              </a:solidFill>
              <a:latin typeface="Franklin Gothic Book"/>
              <a:ea typeface="+mn-ea"/>
              <a:cs typeface="Franklin Gothic Book"/>
            </a:rPr>
            <a:t>Color Contrast, </a:t>
          </a:r>
        </a:p>
        <a:p>
          <a:pPr algn="l">
            <a:spcAft>
              <a:spcPts val="0"/>
            </a:spcAft>
          </a:pPr>
          <a:r>
            <a:rPr lang="en-US" sz="900" b="0" i="0" dirty="0">
              <a:solidFill>
                <a:srgbClr val="32363A"/>
              </a:solidFill>
              <a:latin typeface="Franklin Gothic Book"/>
              <a:ea typeface="+mn-ea"/>
              <a:cs typeface="Franklin Gothic Book"/>
            </a:rPr>
            <a:t>Color Overlay, </a:t>
          </a:r>
        </a:p>
        <a:p>
          <a:pPr algn="l">
            <a:spcAft>
              <a:spcPts val="0"/>
            </a:spcAft>
          </a:pPr>
          <a:r>
            <a:rPr lang="en-US" sz="900" b="0" i="0" dirty="0">
              <a:solidFill>
                <a:srgbClr val="32363A"/>
              </a:solidFill>
              <a:latin typeface="Franklin Gothic Book"/>
            </a:rPr>
            <a:t>Magnification, </a:t>
          </a:r>
        </a:p>
        <a:p>
          <a:pPr algn="l">
            <a:spcAft>
              <a:spcPts val="0"/>
            </a:spcAft>
          </a:pPr>
          <a:r>
            <a:rPr lang="en-US" sz="900" b="0" i="0" dirty="0">
              <a:solidFill>
                <a:srgbClr val="32363A"/>
              </a:solidFill>
              <a:latin typeface="Franklin Gothic Book"/>
              <a:ea typeface="+mn-ea"/>
              <a:cs typeface="Franklin Gothic Book"/>
            </a:rPr>
            <a:t>Read Aloud, </a:t>
          </a:r>
        </a:p>
        <a:p>
          <a:pPr algn="l">
            <a:spcAft>
              <a:spcPts val="0"/>
            </a:spcAft>
          </a:pPr>
          <a:r>
            <a:rPr lang="en-US" sz="900" b="0" i="0" dirty="0">
              <a:solidFill>
                <a:srgbClr val="32363A"/>
              </a:solidFill>
              <a:latin typeface="Franklin Gothic Book"/>
              <a:ea typeface="+mn-ea"/>
              <a:cs typeface="Franklin Gothic Book"/>
            </a:rPr>
            <a:t>Scribe, </a:t>
          </a:r>
        </a:p>
        <a:p>
          <a:pPr algn="l">
            <a:spcAft>
              <a:spcPts val="0"/>
            </a:spcAft>
          </a:pPr>
          <a:r>
            <a:rPr lang="en-US" sz="900" b="0" i="0" dirty="0">
              <a:solidFill>
                <a:srgbClr val="32363A"/>
              </a:solidFill>
              <a:latin typeface="Franklin Gothic Book"/>
              <a:ea typeface="+mn-ea"/>
              <a:cs typeface="Franklin Gothic Book"/>
            </a:rPr>
            <a:t>Separate Setting, Translated Test Directions, Translation (Glossary</a:t>
          </a:r>
          <a:r>
            <a:rPr lang="en-US" sz="700" b="0" i="0" dirty="0" smtClean="0">
              <a:solidFill>
                <a:srgbClr val="32363A"/>
              </a:solidFill>
              <a:latin typeface="Franklin Gothic Book"/>
              <a:ea typeface="+mn-ea"/>
              <a:cs typeface="Franklin Gothic Book"/>
            </a:rPr>
            <a:t>)</a:t>
          </a:r>
          <a:r>
            <a:rPr lang="en-US" sz="900" b="0" i="0" dirty="0" smtClean="0">
              <a:solidFill>
                <a:srgbClr val="32363A"/>
              </a:solidFill>
              <a:latin typeface="Franklin Gothic Book"/>
              <a:ea typeface="+mn-ea"/>
              <a:cs typeface="Franklin Gothic Book"/>
            </a:rPr>
            <a:t>, Noise Buffers</a:t>
          </a:r>
          <a:endParaRPr lang="en-US" sz="700" b="0" i="0" dirty="0">
            <a:solidFill>
              <a:srgbClr val="32363A"/>
            </a:solidFill>
            <a:latin typeface="Franklin Gothic Book"/>
            <a:cs typeface="Franklin Gothic Book"/>
          </a:endParaRPr>
        </a:p>
      </dgm:t>
    </dgm:pt>
    <dgm:pt modelId="{85E028FB-C633-F344-859E-F49F9AD88E7A}" type="sibTrans" cxnId="{1C61F892-7256-FB40-9F86-21883DF4B713}">
      <dgm:prSet/>
      <dgm:spPr/>
      <dgm:t>
        <a:bodyPr/>
        <a:lstStyle/>
        <a:p>
          <a:endParaRPr lang="en-US"/>
        </a:p>
      </dgm:t>
    </dgm:pt>
    <dgm:pt modelId="{EB2A3E9E-646A-1F44-96FE-EDFD5A8D5F87}" type="parTrans" cxnId="{1C61F892-7256-FB40-9F86-21883DF4B713}">
      <dgm:prSet/>
      <dgm:spPr/>
      <dgm:t>
        <a:bodyPr/>
        <a:lstStyle/>
        <a:p>
          <a:endParaRPr lang="en-US"/>
        </a:p>
      </dgm:t>
    </dgm:pt>
    <dgm:pt modelId="{7C25B0D1-F170-4CA9-A60A-C11CF57217CB}" type="pres">
      <dgm:prSet presAssocID="{96039F87-F38D-4ECE-89F6-4FDE4DE74489}" presName="Name0" presStyleCnt="0">
        <dgm:presLayoutVars>
          <dgm:chMax val="3"/>
          <dgm:chPref val="1"/>
          <dgm:dir/>
          <dgm:animLvl val="lvl"/>
          <dgm:resizeHandles/>
        </dgm:presLayoutVars>
      </dgm:prSet>
      <dgm:spPr/>
      <dgm:t>
        <a:bodyPr/>
        <a:lstStyle/>
        <a:p>
          <a:endParaRPr lang="en-US"/>
        </a:p>
      </dgm:t>
    </dgm:pt>
    <dgm:pt modelId="{EE8F24DB-7AE2-44F5-87B1-F4044CB94583}" type="pres">
      <dgm:prSet presAssocID="{96039F87-F38D-4ECE-89F6-4FDE4DE74489}" presName="outerBox" presStyleCnt="0"/>
      <dgm:spPr/>
      <dgm:t>
        <a:bodyPr/>
        <a:lstStyle/>
        <a:p>
          <a:endParaRPr lang="en-US"/>
        </a:p>
      </dgm:t>
    </dgm:pt>
    <dgm:pt modelId="{01ACB0CA-37C6-417F-94BC-C509FBF24292}" type="pres">
      <dgm:prSet presAssocID="{96039F87-F38D-4ECE-89F6-4FDE4DE74489}" presName="outerBoxParent" presStyleLbl="node1" presStyleIdx="0" presStyleCnt="3" custLinFactNeighborX="-20181" custLinFactNeighborY="-13863"/>
      <dgm:spPr/>
      <dgm:t>
        <a:bodyPr/>
        <a:lstStyle/>
        <a:p>
          <a:endParaRPr lang="en-US"/>
        </a:p>
      </dgm:t>
    </dgm:pt>
    <dgm:pt modelId="{20A5B9AD-65D9-466F-A9FB-E547DB19AF77}" type="pres">
      <dgm:prSet presAssocID="{96039F87-F38D-4ECE-89F6-4FDE4DE74489}" presName="outerBoxChildren" presStyleCnt="0"/>
      <dgm:spPr/>
      <dgm:t>
        <a:bodyPr/>
        <a:lstStyle/>
        <a:p>
          <a:endParaRPr lang="en-US"/>
        </a:p>
      </dgm:t>
    </dgm:pt>
    <dgm:pt modelId="{D5EFB1E0-BC88-F74C-A0FA-EF842C636D77}" type="pres">
      <dgm:prSet presAssocID="{85FFBF38-5DEE-4A40-A2F0-9BCB41658C7F}" presName="oChild" presStyleLbl="fgAcc1" presStyleIdx="0" presStyleCnt="6" custScaleY="43934">
        <dgm:presLayoutVars>
          <dgm:bulletEnabled val="1"/>
        </dgm:presLayoutVars>
      </dgm:prSet>
      <dgm:spPr/>
      <dgm:t>
        <a:bodyPr/>
        <a:lstStyle/>
        <a:p>
          <a:endParaRPr lang="en-US"/>
        </a:p>
      </dgm:t>
    </dgm:pt>
    <dgm:pt modelId="{EDF758BD-DBF4-4E4D-8E96-6BE64E2157D7}" type="pres">
      <dgm:prSet presAssocID="{266218C1-1758-B246-A4D3-8A8AFD4F959E}" presName="outerSibTrans" presStyleCnt="0"/>
      <dgm:spPr/>
      <dgm:t>
        <a:bodyPr/>
        <a:lstStyle/>
        <a:p>
          <a:endParaRPr lang="en-US"/>
        </a:p>
      </dgm:t>
    </dgm:pt>
    <dgm:pt modelId="{FF64D126-9068-D848-A7B5-8B1C1B9BE54D}" type="pres">
      <dgm:prSet presAssocID="{5427DAA8-A5AF-4C47-9246-F50DAD7B2CB6}" presName="oChild" presStyleLbl="fgAcc1" presStyleIdx="1" presStyleCnt="6" custScaleY="23083">
        <dgm:presLayoutVars>
          <dgm:bulletEnabled val="1"/>
        </dgm:presLayoutVars>
      </dgm:prSet>
      <dgm:spPr/>
      <dgm:t>
        <a:bodyPr/>
        <a:lstStyle/>
        <a:p>
          <a:endParaRPr lang="en-US"/>
        </a:p>
      </dgm:t>
    </dgm:pt>
    <dgm:pt modelId="{B45A9338-58D0-42A6-B515-447CFF3FE7B8}" type="pres">
      <dgm:prSet presAssocID="{96039F87-F38D-4ECE-89F6-4FDE4DE74489}" presName="middleBox" presStyleCnt="0"/>
      <dgm:spPr/>
      <dgm:t>
        <a:bodyPr/>
        <a:lstStyle/>
        <a:p>
          <a:endParaRPr lang="en-US"/>
        </a:p>
      </dgm:t>
    </dgm:pt>
    <dgm:pt modelId="{A0BFF6AA-BFDE-472F-98FA-EF807BE66A9D}" type="pres">
      <dgm:prSet presAssocID="{96039F87-F38D-4ECE-89F6-4FDE4DE74489}" presName="middleBoxParent" presStyleLbl="node1" presStyleIdx="1" presStyleCnt="3"/>
      <dgm:spPr/>
      <dgm:t>
        <a:bodyPr/>
        <a:lstStyle/>
        <a:p>
          <a:endParaRPr lang="en-US"/>
        </a:p>
      </dgm:t>
    </dgm:pt>
    <dgm:pt modelId="{E144BD61-6259-4921-AE1D-F0C0420E7247}" type="pres">
      <dgm:prSet presAssocID="{96039F87-F38D-4ECE-89F6-4FDE4DE74489}" presName="middleBoxChildren" presStyleCnt="0"/>
      <dgm:spPr/>
      <dgm:t>
        <a:bodyPr/>
        <a:lstStyle/>
        <a:p>
          <a:endParaRPr lang="en-US"/>
        </a:p>
      </dgm:t>
    </dgm:pt>
    <dgm:pt modelId="{E71676B7-DB5F-6A4A-8D5F-7F5F6DA794AF}" type="pres">
      <dgm:prSet presAssocID="{77F38CBB-5BDA-E947-9299-7C4F3BB5B594}" presName="mChild" presStyleLbl="fgAcc1" presStyleIdx="2" presStyleCnt="6" custScaleY="126517">
        <dgm:presLayoutVars>
          <dgm:bulletEnabled val="1"/>
        </dgm:presLayoutVars>
      </dgm:prSet>
      <dgm:spPr/>
      <dgm:t>
        <a:bodyPr/>
        <a:lstStyle/>
        <a:p>
          <a:endParaRPr lang="en-US"/>
        </a:p>
      </dgm:t>
    </dgm:pt>
    <dgm:pt modelId="{0363F192-D5A1-D244-A9FC-D7F79B8B0688}" type="pres">
      <dgm:prSet presAssocID="{B13E709E-FD20-504E-99C8-27C4E29B929F}" presName="middleSibTrans" presStyleCnt="0"/>
      <dgm:spPr/>
      <dgm:t>
        <a:bodyPr/>
        <a:lstStyle/>
        <a:p>
          <a:endParaRPr lang="en-US"/>
        </a:p>
      </dgm:t>
    </dgm:pt>
    <dgm:pt modelId="{D9D5B814-9104-EF48-9A8E-AA3D0C9EC412}" type="pres">
      <dgm:prSet presAssocID="{6F8B1285-A7C4-1247-9D27-F95664747415}" presName="mChild" presStyleLbl="fgAcc1" presStyleIdx="3" presStyleCnt="6" custScaleY="141910">
        <dgm:presLayoutVars>
          <dgm:bulletEnabled val="1"/>
        </dgm:presLayoutVars>
      </dgm:prSet>
      <dgm:spPr/>
      <dgm:t>
        <a:bodyPr/>
        <a:lstStyle/>
        <a:p>
          <a:endParaRPr lang="en-US"/>
        </a:p>
      </dgm:t>
    </dgm:pt>
    <dgm:pt modelId="{3F0E72AD-FC97-4081-AE8F-AD8B83B46E09}" type="pres">
      <dgm:prSet presAssocID="{96039F87-F38D-4ECE-89F6-4FDE4DE74489}" presName="centerBox" presStyleCnt="0"/>
      <dgm:spPr/>
      <dgm:t>
        <a:bodyPr/>
        <a:lstStyle/>
        <a:p>
          <a:endParaRPr lang="en-US"/>
        </a:p>
      </dgm:t>
    </dgm:pt>
    <dgm:pt modelId="{E6794B86-DCB7-4368-9C1A-A2FA473F0593}" type="pres">
      <dgm:prSet presAssocID="{96039F87-F38D-4ECE-89F6-4FDE4DE74489}" presName="centerBoxParent" presStyleLbl="node1" presStyleIdx="2" presStyleCnt="3"/>
      <dgm:spPr/>
      <dgm:t>
        <a:bodyPr/>
        <a:lstStyle/>
        <a:p>
          <a:endParaRPr lang="en-US"/>
        </a:p>
      </dgm:t>
    </dgm:pt>
    <dgm:pt modelId="{FAAC0EF3-FE5E-436A-9EB4-B7E7B6582B5A}" type="pres">
      <dgm:prSet presAssocID="{96039F87-F38D-4ECE-89F6-4FDE4DE74489}" presName="centerBoxChildren" presStyleCnt="0"/>
      <dgm:spPr/>
      <dgm:t>
        <a:bodyPr/>
        <a:lstStyle/>
        <a:p>
          <a:endParaRPr lang="en-US"/>
        </a:p>
      </dgm:t>
    </dgm:pt>
    <dgm:pt modelId="{373B44E9-BA34-5247-A13E-CCDE506274FB}" type="pres">
      <dgm:prSet presAssocID="{04FADDF2-843A-BD4D-82FF-18D8AA67BA48}" presName="cChild" presStyleLbl="fgAcc1" presStyleIdx="4" presStyleCnt="6">
        <dgm:presLayoutVars>
          <dgm:bulletEnabled val="1"/>
        </dgm:presLayoutVars>
      </dgm:prSet>
      <dgm:spPr/>
      <dgm:t>
        <a:bodyPr/>
        <a:lstStyle/>
        <a:p>
          <a:endParaRPr lang="en-US"/>
        </a:p>
      </dgm:t>
    </dgm:pt>
    <dgm:pt modelId="{287CDB99-A728-7B41-8231-CFAD23A58148}" type="pres">
      <dgm:prSet presAssocID="{712A0F5C-530B-EB4A-A530-7977A2704B81}" presName="centerSibTrans" presStyleCnt="0"/>
      <dgm:spPr/>
      <dgm:t>
        <a:bodyPr/>
        <a:lstStyle/>
        <a:p>
          <a:endParaRPr lang="en-US"/>
        </a:p>
      </dgm:t>
    </dgm:pt>
    <dgm:pt modelId="{4FAC4601-2221-154D-B01A-FF0BF3C4325C}" type="pres">
      <dgm:prSet presAssocID="{A53EEF39-C4E1-5047-8050-5B0B184588EC}" presName="cChild" presStyleLbl="fgAcc1" presStyleIdx="5" presStyleCnt="6">
        <dgm:presLayoutVars>
          <dgm:bulletEnabled val="1"/>
        </dgm:presLayoutVars>
      </dgm:prSet>
      <dgm:spPr/>
      <dgm:t>
        <a:bodyPr/>
        <a:lstStyle/>
        <a:p>
          <a:endParaRPr lang="en-US"/>
        </a:p>
      </dgm:t>
    </dgm:pt>
  </dgm:ptLst>
  <dgm:cxnLst>
    <dgm:cxn modelId="{5FA2E1E6-63AC-4415-AF0F-7E2798C51BF5}" type="presOf" srcId="{96039F87-F38D-4ECE-89F6-4FDE4DE74489}" destId="{7C25B0D1-F170-4CA9-A60A-C11CF57217CB}" srcOrd="0" destOrd="0" presId="urn:microsoft.com/office/officeart/2005/8/layout/target2"/>
    <dgm:cxn modelId="{64661AA3-0B8A-0742-B206-70B70B10AEFA}" srcId="{96039F87-F38D-4ECE-89F6-4FDE4DE74489}" destId="{57CE82D0-680E-BC43-A2B1-067516E9A636}" srcOrd="2" destOrd="0" parTransId="{A0ADC2A4-CD81-374C-97DD-2FD5E1057A0A}" sibTransId="{71358A55-62E8-5C49-8339-CDC872E288B6}"/>
    <dgm:cxn modelId="{3D91FB08-DCE0-4197-9F14-2A841FAD1DB9}" type="presOf" srcId="{5427DAA8-A5AF-4C47-9246-F50DAD7B2CB6}" destId="{FF64D126-9068-D848-A7B5-8B1C1B9BE54D}" srcOrd="0" destOrd="0" presId="urn:microsoft.com/office/officeart/2005/8/layout/target2"/>
    <dgm:cxn modelId="{DBEE94CB-66A6-BF48-AD5F-4992D8D4C71F}" srcId="{57CE82D0-680E-BC43-A2B1-067516E9A636}" destId="{A53EEF39-C4E1-5047-8050-5B0B184588EC}" srcOrd="1" destOrd="0" parTransId="{3597F5A4-0048-004E-B1F1-BA5C616AC977}" sibTransId="{EAD87D17-7409-1E48-8649-B01D8B0D7F7B}"/>
    <dgm:cxn modelId="{9139100A-35E4-7F4E-B508-622043AB958D}" srcId="{3907EC75-5769-344B-A3C1-04FCA2B543F1}" destId="{5427DAA8-A5AF-4C47-9246-F50DAD7B2CB6}" srcOrd="1" destOrd="0" parTransId="{8C5B8526-F8F9-0941-8BDB-FD3BC965F30F}" sibTransId="{67920EAA-7CBE-7646-8EB3-EA762CF70CF5}"/>
    <dgm:cxn modelId="{F22CCEF5-D457-2A4D-861F-2D0F99D4CE12}" srcId="{96039F87-F38D-4ECE-89F6-4FDE4DE74489}" destId="{3907EC75-5769-344B-A3C1-04FCA2B543F1}" srcOrd="0" destOrd="0" parTransId="{5A307586-3E1B-164E-934A-11A0320A2335}" sibTransId="{7E3B1AF4-F198-CC49-877D-1862D3158BA4}"/>
    <dgm:cxn modelId="{8523C1CF-CBF8-9544-98CA-A2A3CDC9E094}" srcId="{96039F87-F38D-4ECE-89F6-4FDE4DE74489}" destId="{2168E70F-1B0D-4A49-B4DD-B2DA389D81F5}" srcOrd="1" destOrd="0" parTransId="{9E58EE1A-A084-0948-BFE1-1876D7AB828D}" sibTransId="{F5C3083E-2191-684F-BF2C-876090C2C0FD}"/>
    <dgm:cxn modelId="{D8CEFACF-215C-40FB-B7FA-C9280370E3F6}" type="presOf" srcId="{85FFBF38-5DEE-4A40-A2F0-9BCB41658C7F}" destId="{D5EFB1E0-BC88-F74C-A0FA-EF842C636D77}" srcOrd="0" destOrd="0" presId="urn:microsoft.com/office/officeart/2005/8/layout/target2"/>
    <dgm:cxn modelId="{16E47902-E1BF-5542-85A1-AF4DFC22515E}" srcId="{2168E70F-1B0D-4A49-B4DD-B2DA389D81F5}" destId="{77F38CBB-5BDA-E947-9299-7C4F3BB5B594}" srcOrd="0" destOrd="0" parTransId="{B1069FD2-06EC-A44E-BA74-18BAD95CCAF7}" sibTransId="{B13E709E-FD20-504E-99C8-27C4E29B929F}"/>
    <dgm:cxn modelId="{C8228428-872C-4679-B938-AA547F78838B}" type="presOf" srcId="{3907EC75-5769-344B-A3C1-04FCA2B543F1}" destId="{01ACB0CA-37C6-417F-94BC-C509FBF24292}" srcOrd="0" destOrd="0" presId="urn:microsoft.com/office/officeart/2005/8/layout/target2"/>
    <dgm:cxn modelId="{102173F0-C006-354F-8EB1-F007FDDF3EEB}" srcId="{3907EC75-5769-344B-A3C1-04FCA2B543F1}" destId="{85FFBF38-5DEE-4A40-A2F0-9BCB41658C7F}" srcOrd="0" destOrd="0" parTransId="{31616649-B8F5-3042-BDC9-D9C95995DC04}" sibTransId="{266218C1-1758-B246-A4D3-8A8AFD4F959E}"/>
    <dgm:cxn modelId="{AF043335-E0D1-4CFD-8867-616212FEC947}" type="presOf" srcId="{2168E70F-1B0D-4A49-B4DD-B2DA389D81F5}" destId="{A0BFF6AA-BFDE-472F-98FA-EF807BE66A9D}" srcOrd="0" destOrd="0" presId="urn:microsoft.com/office/officeart/2005/8/layout/target2"/>
    <dgm:cxn modelId="{13F58F8D-4965-425A-94B5-04B23C42091A}" type="presOf" srcId="{A53EEF39-C4E1-5047-8050-5B0B184588EC}" destId="{4FAC4601-2221-154D-B01A-FF0BF3C4325C}" srcOrd="0" destOrd="0" presId="urn:microsoft.com/office/officeart/2005/8/layout/target2"/>
    <dgm:cxn modelId="{51F376B3-FE95-4445-BEFF-96E32263835E}" srcId="{57CE82D0-680E-BC43-A2B1-067516E9A636}" destId="{04FADDF2-843A-BD4D-82FF-18D8AA67BA48}" srcOrd="0" destOrd="0" parTransId="{A52F41A1-52A8-1A43-8B79-25F81FC968A6}" sibTransId="{712A0F5C-530B-EB4A-A530-7977A2704B81}"/>
    <dgm:cxn modelId="{A84EE7EC-9288-4842-9EDE-B90BC699DB80}" type="presOf" srcId="{57CE82D0-680E-BC43-A2B1-067516E9A636}" destId="{E6794B86-DCB7-4368-9C1A-A2FA473F0593}" srcOrd="0" destOrd="0" presId="urn:microsoft.com/office/officeart/2005/8/layout/target2"/>
    <dgm:cxn modelId="{AA6D8BD3-DBF1-450E-B510-5A0D4BFB34C8}" type="presOf" srcId="{04FADDF2-843A-BD4D-82FF-18D8AA67BA48}" destId="{373B44E9-BA34-5247-A13E-CCDE506274FB}" srcOrd="0" destOrd="0" presId="urn:microsoft.com/office/officeart/2005/8/layout/target2"/>
    <dgm:cxn modelId="{184DFBC9-98DA-4B2D-94CA-6E994839FAF7}" type="presOf" srcId="{77F38CBB-5BDA-E947-9299-7C4F3BB5B594}" destId="{E71676B7-DB5F-6A4A-8D5F-7F5F6DA794AF}" srcOrd="0" destOrd="0" presId="urn:microsoft.com/office/officeart/2005/8/layout/target2"/>
    <dgm:cxn modelId="{1C61F892-7256-FB40-9F86-21883DF4B713}" srcId="{2168E70F-1B0D-4A49-B4DD-B2DA389D81F5}" destId="{6F8B1285-A7C4-1247-9D27-F95664747415}" srcOrd="1" destOrd="0" parTransId="{EB2A3E9E-646A-1F44-96FE-EDFD5A8D5F87}" sibTransId="{85E028FB-C633-F344-859E-F49F9AD88E7A}"/>
    <dgm:cxn modelId="{E0030C11-AEE5-4F30-A37E-8F4F46DCFA30}" type="presOf" srcId="{6F8B1285-A7C4-1247-9D27-F95664747415}" destId="{D9D5B814-9104-EF48-9A8E-AA3D0C9EC412}" srcOrd="0" destOrd="0" presId="urn:microsoft.com/office/officeart/2005/8/layout/target2"/>
    <dgm:cxn modelId="{FCA8CBB8-73C6-4C11-AD6C-C548FBA34857}" type="presParOf" srcId="{7C25B0D1-F170-4CA9-A60A-C11CF57217CB}" destId="{EE8F24DB-7AE2-44F5-87B1-F4044CB94583}" srcOrd="0" destOrd="0" presId="urn:microsoft.com/office/officeart/2005/8/layout/target2"/>
    <dgm:cxn modelId="{DB9F8145-815C-45C2-A1AD-1D40963F06E8}" type="presParOf" srcId="{EE8F24DB-7AE2-44F5-87B1-F4044CB94583}" destId="{01ACB0CA-37C6-417F-94BC-C509FBF24292}" srcOrd="0" destOrd="0" presId="urn:microsoft.com/office/officeart/2005/8/layout/target2"/>
    <dgm:cxn modelId="{68F4F4C1-6A9A-49A6-AC1C-9D52D6333E73}" type="presParOf" srcId="{EE8F24DB-7AE2-44F5-87B1-F4044CB94583}" destId="{20A5B9AD-65D9-466F-A9FB-E547DB19AF77}" srcOrd="1" destOrd="0" presId="urn:microsoft.com/office/officeart/2005/8/layout/target2"/>
    <dgm:cxn modelId="{FB297B8E-8842-4380-AEBA-5E15FFD2F4BE}" type="presParOf" srcId="{20A5B9AD-65D9-466F-A9FB-E547DB19AF77}" destId="{D5EFB1E0-BC88-F74C-A0FA-EF842C636D77}" srcOrd="0" destOrd="0" presId="urn:microsoft.com/office/officeart/2005/8/layout/target2"/>
    <dgm:cxn modelId="{B19448AF-FEC9-44D7-A7EA-3F4504B6EE63}" type="presParOf" srcId="{20A5B9AD-65D9-466F-A9FB-E547DB19AF77}" destId="{EDF758BD-DBF4-4E4D-8E96-6BE64E2157D7}" srcOrd="1" destOrd="0" presId="urn:microsoft.com/office/officeart/2005/8/layout/target2"/>
    <dgm:cxn modelId="{83955B80-9795-442C-B22A-BF3682712979}" type="presParOf" srcId="{20A5B9AD-65D9-466F-A9FB-E547DB19AF77}" destId="{FF64D126-9068-D848-A7B5-8B1C1B9BE54D}" srcOrd="2" destOrd="0" presId="urn:microsoft.com/office/officeart/2005/8/layout/target2"/>
    <dgm:cxn modelId="{67A9057E-6414-4985-BA02-EA3218E49F09}" type="presParOf" srcId="{7C25B0D1-F170-4CA9-A60A-C11CF57217CB}" destId="{B45A9338-58D0-42A6-B515-447CFF3FE7B8}" srcOrd="1" destOrd="0" presId="urn:microsoft.com/office/officeart/2005/8/layout/target2"/>
    <dgm:cxn modelId="{03C3D284-FBEE-43B4-9E9B-8360C8149F2D}" type="presParOf" srcId="{B45A9338-58D0-42A6-B515-447CFF3FE7B8}" destId="{A0BFF6AA-BFDE-472F-98FA-EF807BE66A9D}" srcOrd="0" destOrd="0" presId="urn:microsoft.com/office/officeart/2005/8/layout/target2"/>
    <dgm:cxn modelId="{A01C42A0-51DA-430C-BB84-C7638FA03BBF}" type="presParOf" srcId="{B45A9338-58D0-42A6-B515-447CFF3FE7B8}" destId="{E144BD61-6259-4921-AE1D-F0C0420E7247}" srcOrd="1" destOrd="0" presId="urn:microsoft.com/office/officeart/2005/8/layout/target2"/>
    <dgm:cxn modelId="{617021BE-5EDC-4163-815C-F02D8DFE7A9F}" type="presParOf" srcId="{E144BD61-6259-4921-AE1D-F0C0420E7247}" destId="{E71676B7-DB5F-6A4A-8D5F-7F5F6DA794AF}" srcOrd="0" destOrd="0" presId="urn:microsoft.com/office/officeart/2005/8/layout/target2"/>
    <dgm:cxn modelId="{680709D9-9364-4C75-932D-BA4F7803B80F}" type="presParOf" srcId="{E144BD61-6259-4921-AE1D-F0C0420E7247}" destId="{0363F192-D5A1-D244-A9FC-D7F79B8B0688}" srcOrd="1" destOrd="0" presId="urn:microsoft.com/office/officeart/2005/8/layout/target2"/>
    <dgm:cxn modelId="{F299B803-0BA1-411E-9D5A-0D2DEB9D6CD1}" type="presParOf" srcId="{E144BD61-6259-4921-AE1D-F0C0420E7247}" destId="{D9D5B814-9104-EF48-9A8E-AA3D0C9EC412}" srcOrd="2" destOrd="0" presId="urn:microsoft.com/office/officeart/2005/8/layout/target2"/>
    <dgm:cxn modelId="{F4033A5B-7543-4B94-89BF-52838CF70C04}" type="presParOf" srcId="{7C25B0D1-F170-4CA9-A60A-C11CF57217CB}" destId="{3F0E72AD-FC97-4081-AE8F-AD8B83B46E09}" srcOrd="2" destOrd="0" presId="urn:microsoft.com/office/officeart/2005/8/layout/target2"/>
    <dgm:cxn modelId="{4E16CD9B-255A-4306-A781-39A7AF6B83F4}" type="presParOf" srcId="{3F0E72AD-FC97-4081-AE8F-AD8B83B46E09}" destId="{E6794B86-DCB7-4368-9C1A-A2FA473F0593}" srcOrd="0" destOrd="0" presId="urn:microsoft.com/office/officeart/2005/8/layout/target2"/>
    <dgm:cxn modelId="{829462AB-7B1D-4A3C-B4B6-D20A07DFFE03}" type="presParOf" srcId="{3F0E72AD-FC97-4081-AE8F-AD8B83B46E09}" destId="{FAAC0EF3-FE5E-436A-9EB4-B7E7B6582B5A}" srcOrd="1" destOrd="0" presId="urn:microsoft.com/office/officeart/2005/8/layout/target2"/>
    <dgm:cxn modelId="{FAA94205-20DC-4EF5-89BF-3FEB328ECB90}" type="presParOf" srcId="{FAAC0EF3-FE5E-436A-9EB4-B7E7B6582B5A}" destId="{373B44E9-BA34-5247-A13E-CCDE506274FB}" srcOrd="0" destOrd="0" presId="urn:microsoft.com/office/officeart/2005/8/layout/target2"/>
    <dgm:cxn modelId="{5886FF15-FC0A-4B36-8C1E-6072C46530C5}" type="presParOf" srcId="{FAAC0EF3-FE5E-436A-9EB4-B7E7B6582B5A}" destId="{287CDB99-A728-7B41-8231-CFAD23A58148}" srcOrd="1" destOrd="0" presId="urn:microsoft.com/office/officeart/2005/8/layout/target2"/>
    <dgm:cxn modelId="{723C9EC2-69A9-46EA-A586-5F2BD8C755E1}" type="presParOf" srcId="{FAAC0EF3-FE5E-436A-9EB4-B7E7B6582B5A}" destId="{4FAC4601-2221-154D-B01A-FF0BF3C4325C}" srcOrd="2" destOrd="0" presId="urn:microsoft.com/office/officeart/2005/8/layout/targe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039F87-F38D-4ECE-89F6-4FDE4DE74489}" type="doc">
      <dgm:prSet loTypeId="urn:microsoft.com/office/officeart/2005/8/layout/target2" loCatId="relationship" qsTypeId="urn:microsoft.com/office/officeart/2005/8/quickstyle/simple1" qsCatId="simple" csTypeId="urn:microsoft.com/office/officeart/2005/8/colors/accent1_3" csCatId="accent1" phldr="1"/>
      <dgm:spPr/>
      <dgm:t>
        <a:bodyPr/>
        <a:lstStyle/>
        <a:p>
          <a:endParaRPr lang="en-US"/>
        </a:p>
      </dgm:t>
    </dgm:pt>
    <dgm:pt modelId="{85FFBF38-5DEE-4A40-A2F0-9BCB41658C7F}">
      <dgm:prSet phldrT="[Text]" custT="1"/>
      <dgm:spPr>
        <a:solidFill>
          <a:schemeClr val="lt1">
            <a:hueOff val="0"/>
            <a:satOff val="0"/>
            <a:lumOff val="0"/>
          </a:schemeClr>
        </a:solidFill>
      </dgm:spPr>
      <dgm:t>
        <a:bodyPr/>
        <a:lstStyle/>
        <a:p>
          <a:pPr algn="l">
            <a:spcAft>
              <a:spcPts val="0"/>
            </a:spcAft>
          </a:pPr>
          <a:r>
            <a:rPr lang="en-US" sz="1000" b="1" i="0" dirty="0">
              <a:solidFill>
                <a:srgbClr val="32363A"/>
              </a:solidFill>
              <a:latin typeface="Franklin Gothic Medium"/>
              <a:cs typeface="Franklin Gothic Medium"/>
            </a:rPr>
            <a:t>Embedded</a:t>
          </a:r>
          <a:r>
            <a:rPr lang="en-US" sz="1000" b="1" i="0" dirty="0">
              <a:solidFill>
                <a:srgbClr val="32363A"/>
              </a:solidFill>
              <a:latin typeface="Franklin Gothic Book"/>
            </a:rPr>
            <a:t/>
          </a:r>
          <a:br>
            <a:rPr lang="en-US" sz="1000" b="1" i="0" dirty="0">
              <a:solidFill>
                <a:srgbClr val="32363A"/>
              </a:solidFill>
              <a:latin typeface="Franklin Gothic Book"/>
            </a:rPr>
          </a:br>
          <a:r>
            <a:rPr lang="en-US" sz="1000" b="0" i="0" dirty="0">
              <a:solidFill>
                <a:srgbClr val="32363A"/>
              </a:solidFill>
              <a:latin typeface="Franklin Gothic Book"/>
            </a:rPr>
            <a:t>Breaks, Calculator, Digital Notepad, English Dictionary, English Glossary, Expandable Passages, Global Notes, Highlighter, </a:t>
          </a:r>
        </a:p>
        <a:p>
          <a:pPr algn="l">
            <a:spcAft>
              <a:spcPts val="0"/>
            </a:spcAft>
          </a:pPr>
          <a:r>
            <a:rPr lang="en-US" sz="1000" b="0" i="0" dirty="0">
              <a:solidFill>
                <a:srgbClr val="32363A"/>
              </a:solidFill>
              <a:latin typeface="Franklin Gothic Book"/>
            </a:rPr>
            <a:t>Keyboard Navigation, Mark for Review, </a:t>
          </a:r>
        </a:p>
        <a:p>
          <a:pPr algn="l">
            <a:spcAft>
              <a:spcPts val="0"/>
            </a:spcAft>
          </a:pPr>
          <a:r>
            <a:rPr lang="en-US" sz="1000" b="0" i="0" dirty="0">
              <a:solidFill>
                <a:srgbClr val="32363A"/>
              </a:solidFill>
              <a:latin typeface="Franklin Gothic Book"/>
            </a:rPr>
            <a:t>Math Tools, </a:t>
          </a:r>
        </a:p>
        <a:p>
          <a:pPr algn="l">
            <a:spcAft>
              <a:spcPts val="0"/>
            </a:spcAft>
          </a:pPr>
          <a:r>
            <a:rPr lang="en-US" sz="1000" b="0" i="0" dirty="0">
              <a:solidFill>
                <a:srgbClr val="32363A"/>
              </a:solidFill>
              <a:latin typeface="Franklin Gothic Book"/>
            </a:rPr>
            <a:t>Spell Check, Strikethrough, </a:t>
          </a:r>
        </a:p>
        <a:p>
          <a:pPr algn="l">
            <a:spcAft>
              <a:spcPts val="0"/>
            </a:spcAft>
          </a:pPr>
          <a:r>
            <a:rPr lang="en-US" sz="1000" b="0" i="0" dirty="0">
              <a:solidFill>
                <a:srgbClr val="32363A"/>
              </a:solidFill>
              <a:latin typeface="Franklin Gothic Book"/>
            </a:rPr>
            <a:t>Writing Tools, Zoom</a:t>
          </a:r>
        </a:p>
      </dgm:t>
    </dgm:pt>
    <dgm:pt modelId="{31616649-B8F5-3042-BDC9-D9C95995DC04}" type="parTrans" cxnId="{102173F0-C006-354F-8EB1-F007FDDF3EEB}">
      <dgm:prSet/>
      <dgm:spPr/>
      <dgm:t>
        <a:bodyPr/>
        <a:lstStyle/>
        <a:p>
          <a:endParaRPr lang="en-US"/>
        </a:p>
      </dgm:t>
    </dgm:pt>
    <dgm:pt modelId="{266218C1-1758-B246-A4D3-8A8AFD4F959E}" type="sibTrans" cxnId="{102173F0-C006-354F-8EB1-F007FDDF3EEB}">
      <dgm:prSet/>
      <dgm:spPr/>
      <dgm:t>
        <a:bodyPr/>
        <a:lstStyle/>
        <a:p>
          <a:endParaRPr lang="en-US"/>
        </a:p>
      </dgm:t>
    </dgm:pt>
    <dgm:pt modelId="{5427DAA8-A5AF-4C47-9246-F50DAD7B2CB6}">
      <dgm:prSet phldrT="[Text]" custT="1"/>
      <dgm:spPr>
        <a:solidFill>
          <a:schemeClr val="lt1">
            <a:hueOff val="0"/>
            <a:satOff val="0"/>
            <a:lumOff val="0"/>
          </a:schemeClr>
        </a:solidFill>
      </dgm:spPr>
      <dgm:t>
        <a:bodyPr/>
        <a:lstStyle/>
        <a:p>
          <a:pPr algn="l">
            <a:spcAft>
              <a:spcPts val="0"/>
            </a:spcAft>
          </a:pPr>
          <a:r>
            <a:rPr lang="en-US" sz="1000" b="1" i="0" dirty="0">
              <a:solidFill>
                <a:srgbClr val="32363A"/>
              </a:solidFill>
              <a:latin typeface="Franklin Gothic Medium"/>
              <a:cs typeface="Franklin Gothic Medium"/>
            </a:rPr>
            <a:t>Non-embedded</a:t>
          </a:r>
          <a:br>
            <a:rPr lang="en-US" sz="1000" b="1" i="0" dirty="0">
              <a:solidFill>
                <a:srgbClr val="32363A"/>
              </a:solidFill>
              <a:latin typeface="Franklin Gothic Medium"/>
              <a:cs typeface="Franklin Gothic Medium"/>
            </a:rPr>
          </a:br>
          <a:r>
            <a:rPr lang="en-US" sz="1000" b="0" i="0" dirty="0">
              <a:solidFill>
                <a:srgbClr val="32363A"/>
              </a:solidFill>
              <a:latin typeface="Franklin Gothic Book"/>
              <a:ea typeface="+mn-ea"/>
              <a:cs typeface="Arial" pitchFamily="34" charset="0"/>
            </a:rPr>
            <a:t>Breaks, </a:t>
          </a:r>
        </a:p>
        <a:p>
          <a:pPr algn="l">
            <a:spcAft>
              <a:spcPts val="0"/>
            </a:spcAft>
          </a:pPr>
          <a:r>
            <a:rPr lang="en-US" sz="1000" b="0" i="0" dirty="0">
              <a:solidFill>
                <a:srgbClr val="32363A"/>
              </a:solidFill>
              <a:latin typeface="Franklin Gothic Book"/>
              <a:ea typeface="+mn-ea"/>
              <a:cs typeface="Arial" pitchFamily="34" charset="0"/>
            </a:rPr>
            <a:t>English Dictionary, Scratch Paper, Thesaurus</a:t>
          </a:r>
          <a:endParaRPr lang="en-US" sz="1000" b="0" i="0" dirty="0">
            <a:solidFill>
              <a:srgbClr val="32363A"/>
            </a:solidFill>
            <a:latin typeface="Franklin Gothic Book"/>
          </a:endParaRPr>
        </a:p>
      </dgm:t>
    </dgm:pt>
    <dgm:pt modelId="{8C5B8526-F8F9-0941-8BDB-FD3BC965F30F}" type="parTrans" cxnId="{9139100A-35E4-7F4E-B508-622043AB958D}">
      <dgm:prSet/>
      <dgm:spPr/>
      <dgm:t>
        <a:bodyPr/>
        <a:lstStyle/>
        <a:p>
          <a:endParaRPr lang="en-US"/>
        </a:p>
      </dgm:t>
    </dgm:pt>
    <dgm:pt modelId="{67920EAA-7CBE-7646-8EB3-EA762CF70CF5}" type="sibTrans" cxnId="{9139100A-35E4-7F4E-B508-622043AB958D}">
      <dgm:prSet/>
      <dgm:spPr/>
      <dgm:t>
        <a:bodyPr/>
        <a:lstStyle/>
        <a:p>
          <a:endParaRPr lang="en-US"/>
        </a:p>
      </dgm:t>
    </dgm:pt>
    <dgm:pt modelId="{2168E70F-1B0D-4A49-B4DD-B2DA389D81F5}">
      <dgm:prSet phldrT="[Text]"/>
      <dgm:spPr>
        <a:solidFill>
          <a:srgbClr val="0E7192"/>
        </a:solidFill>
      </dgm:spPr>
      <dgm:t>
        <a:bodyPr/>
        <a:lstStyle/>
        <a:p>
          <a:r>
            <a:rPr lang="en-US" b="0" dirty="0">
              <a:latin typeface="Franklin Gothic Book" panose="020B0503020102020204" pitchFamily="34" charset="0"/>
            </a:rPr>
            <a:t>Designated Supports</a:t>
          </a:r>
        </a:p>
      </dgm:t>
    </dgm:pt>
    <dgm:pt modelId="{9E58EE1A-A084-0948-BFE1-1876D7AB828D}" type="parTrans" cxnId="{8523C1CF-CBF8-9544-98CA-A2A3CDC9E094}">
      <dgm:prSet/>
      <dgm:spPr/>
      <dgm:t>
        <a:bodyPr/>
        <a:lstStyle/>
        <a:p>
          <a:endParaRPr lang="en-US"/>
        </a:p>
      </dgm:t>
    </dgm:pt>
    <dgm:pt modelId="{F5C3083E-2191-684F-BF2C-876090C2C0FD}" type="sibTrans" cxnId="{8523C1CF-CBF8-9544-98CA-A2A3CDC9E094}">
      <dgm:prSet/>
      <dgm:spPr/>
      <dgm:t>
        <a:bodyPr/>
        <a:lstStyle/>
        <a:p>
          <a:endParaRPr lang="en-US"/>
        </a:p>
      </dgm:t>
    </dgm:pt>
    <dgm:pt modelId="{77F38CBB-5BDA-E947-9299-7C4F3BB5B594}">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Embedded</a:t>
          </a:r>
          <a:r>
            <a:rPr lang="en-US" sz="900" b="0" i="0" dirty="0">
              <a:solidFill>
                <a:srgbClr val="32363A"/>
              </a:solidFill>
              <a:latin typeface="Franklin Gothic Book"/>
            </a:rPr>
            <a:t/>
          </a:r>
          <a:br>
            <a:rPr lang="en-US" sz="900" b="0" i="0" dirty="0">
              <a:solidFill>
                <a:srgbClr val="32363A"/>
              </a:solidFill>
              <a:latin typeface="Franklin Gothic Book"/>
            </a:rPr>
          </a:br>
          <a:r>
            <a:rPr lang="en-US" sz="900" b="0" i="0" dirty="0">
              <a:solidFill>
                <a:srgbClr val="32363A"/>
              </a:solidFill>
              <a:latin typeface="Franklin Gothic Book"/>
            </a:rPr>
            <a:t>Color Contrast, Masking, </a:t>
          </a:r>
        </a:p>
        <a:p>
          <a:pPr algn="l">
            <a:spcAft>
              <a:spcPts val="0"/>
            </a:spcAft>
          </a:pPr>
          <a:r>
            <a:rPr lang="en-US" sz="900" b="0" i="0" dirty="0">
              <a:solidFill>
                <a:srgbClr val="32363A"/>
              </a:solidFill>
              <a:latin typeface="Franklin Gothic Book"/>
            </a:rPr>
            <a:t>Text-to-speech, Translated Test Directions, </a:t>
          </a:r>
        </a:p>
        <a:p>
          <a:pPr algn="l">
            <a:spcAft>
              <a:spcPts val="0"/>
            </a:spcAft>
          </a:pPr>
          <a:r>
            <a:rPr lang="en-US" sz="900" b="0" i="0" dirty="0">
              <a:solidFill>
                <a:srgbClr val="32363A"/>
              </a:solidFill>
              <a:latin typeface="Franklin Gothic Book"/>
            </a:rPr>
            <a:t>Translations (Glossary), Translations (Stacked), Turn off Any Universal Tools </a:t>
          </a:r>
        </a:p>
      </dgm:t>
    </dgm:pt>
    <dgm:pt modelId="{B1069FD2-06EC-A44E-BA74-18BAD95CCAF7}" type="parTrans" cxnId="{16E47902-E1BF-5542-85A1-AF4DFC22515E}">
      <dgm:prSet/>
      <dgm:spPr/>
      <dgm:t>
        <a:bodyPr/>
        <a:lstStyle/>
        <a:p>
          <a:endParaRPr lang="en-US"/>
        </a:p>
      </dgm:t>
    </dgm:pt>
    <dgm:pt modelId="{B13E709E-FD20-504E-99C8-27C4E29B929F}" type="sibTrans" cxnId="{16E47902-E1BF-5542-85A1-AF4DFC22515E}">
      <dgm:prSet/>
      <dgm:spPr/>
      <dgm:t>
        <a:bodyPr/>
        <a:lstStyle/>
        <a:p>
          <a:endParaRPr lang="en-US"/>
        </a:p>
      </dgm:t>
    </dgm:pt>
    <dgm:pt modelId="{6F8B1285-A7C4-1247-9D27-F95664747415}">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Non-embedded</a:t>
          </a:r>
          <a:br>
            <a:rPr lang="en-US" sz="900" b="1" i="0" dirty="0">
              <a:solidFill>
                <a:srgbClr val="32363A"/>
              </a:solidFill>
              <a:latin typeface="Franklin Gothic Medium"/>
              <a:cs typeface="Franklin Gothic Medium"/>
            </a:rPr>
          </a:br>
          <a:r>
            <a:rPr lang="en-US" sz="900" b="0" i="0" dirty="0">
              <a:solidFill>
                <a:srgbClr val="32363A"/>
              </a:solidFill>
              <a:latin typeface="Franklin Gothic Book"/>
              <a:cs typeface="Franklin Gothic Book"/>
            </a:rPr>
            <a:t>Bilingual Dictionary, </a:t>
          </a:r>
        </a:p>
        <a:p>
          <a:pPr algn="l">
            <a:spcAft>
              <a:spcPts val="0"/>
            </a:spcAft>
          </a:pPr>
          <a:r>
            <a:rPr lang="en-US" sz="900" b="0" i="0" dirty="0">
              <a:solidFill>
                <a:srgbClr val="32363A"/>
              </a:solidFill>
              <a:latin typeface="Franklin Gothic Book"/>
              <a:ea typeface="+mn-ea"/>
              <a:cs typeface="Franklin Gothic Book"/>
            </a:rPr>
            <a:t>Color Contrast, </a:t>
          </a:r>
        </a:p>
        <a:p>
          <a:pPr algn="l">
            <a:spcAft>
              <a:spcPts val="0"/>
            </a:spcAft>
          </a:pPr>
          <a:r>
            <a:rPr lang="en-US" sz="900" b="0" i="0" dirty="0">
              <a:solidFill>
                <a:srgbClr val="32363A"/>
              </a:solidFill>
              <a:latin typeface="Franklin Gothic Book"/>
              <a:ea typeface="+mn-ea"/>
              <a:cs typeface="Franklin Gothic Book"/>
            </a:rPr>
            <a:t>Color Overlay, </a:t>
          </a:r>
        </a:p>
        <a:p>
          <a:pPr algn="l">
            <a:spcAft>
              <a:spcPts val="0"/>
            </a:spcAft>
          </a:pPr>
          <a:r>
            <a:rPr lang="en-US" sz="900" b="0" i="0" dirty="0">
              <a:solidFill>
                <a:srgbClr val="32363A"/>
              </a:solidFill>
              <a:latin typeface="Franklin Gothic Book"/>
            </a:rPr>
            <a:t>Magnification, </a:t>
          </a:r>
        </a:p>
        <a:p>
          <a:pPr algn="l">
            <a:spcAft>
              <a:spcPts val="0"/>
            </a:spcAft>
          </a:pPr>
          <a:r>
            <a:rPr lang="en-US" sz="900" b="0" i="0" dirty="0">
              <a:solidFill>
                <a:srgbClr val="32363A"/>
              </a:solidFill>
              <a:latin typeface="Franklin Gothic Book"/>
              <a:ea typeface="+mn-ea"/>
              <a:cs typeface="Franklin Gothic Book"/>
            </a:rPr>
            <a:t>Read Aloud, </a:t>
          </a:r>
        </a:p>
        <a:p>
          <a:pPr algn="l">
            <a:spcAft>
              <a:spcPts val="0"/>
            </a:spcAft>
          </a:pPr>
          <a:r>
            <a:rPr lang="en-US" sz="900" b="0" i="0" dirty="0">
              <a:solidFill>
                <a:srgbClr val="32363A"/>
              </a:solidFill>
              <a:latin typeface="Franklin Gothic Book"/>
              <a:ea typeface="+mn-ea"/>
              <a:cs typeface="Franklin Gothic Book"/>
            </a:rPr>
            <a:t>Scribe, </a:t>
          </a:r>
        </a:p>
        <a:p>
          <a:pPr algn="l">
            <a:spcAft>
              <a:spcPts val="0"/>
            </a:spcAft>
          </a:pPr>
          <a:r>
            <a:rPr lang="en-US" sz="900" b="0" i="0" dirty="0">
              <a:solidFill>
                <a:srgbClr val="32363A"/>
              </a:solidFill>
              <a:latin typeface="Franklin Gothic Book"/>
              <a:ea typeface="+mn-ea"/>
              <a:cs typeface="Franklin Gothic Book"/>
            </a:rPr>
            <a:t>Separate Setting, Translated Test Directions, Translation (Glossary</a:t>
          </a:r>
          <a:r>
            <a:rPr lang="en-US" sz="700" b="0" i="0" dirty="0" smtClean="0">
              <a:solidFill>
                <a:srgbClr val="32363A"/>
              </a:solidFill>
              <a:latin typeface="Franklin Gothic Book"/>
              <a:ea typeface="+mn-ea"/>
              <a:cs typeface="Franklin Gothic Book"/>
            </a:rPr>
            <a:t>)</a:t>
          </a:r>
          <a:r>
            <a:rPr lang="en-US" sz="900" b="0" i="0" dirty="0" smtClean="0">
              <a:solidFill>
                <a:srgbClr val="32363A"/>
              </a:solidFill>
              <a:latin typeface="Franklin Gothic Book"/>
              <a:ea typeface="+mn-ea"/>
              <a:cs typeface="Franklin Gothic Book"/>
            </a:rPr>
            <a:t>, Noise Buffers</a:t>
          </a:r>
          <a:endParaRPr lang="en-US" sz="700" b="0" i="0" dirty="0">
            <a:solidFill>
              <a:srgbClr val="32363A"/>
            </a:solidFill>
            <a:latin typeface="Franklin Gothic Book"/>
            <a:cs typeface="Franklin Gothic Book"/>
          </a:endParaRPr>
        </a:p>
      </dgm:t>
    </dgm:pt>
    <dgm:pt modelId="{EB2A3E9E-646A-1F44-96FE-EDFD5A8D5F87}" type="parTrans" cxnId="{1C61F892-7256-FB40-9F86-21883DF4B713}">
      <dgm:prSet/>
      <dgm:spPr/>
      <dgm:t>
        <a:bodyPr/>
        <a:lstStyle/>
        <a:p>
          <a:endParaRPr lang="en-US"/>
        </a:p>
      </dgm:t>
    </dgm:pt>
    <dgm:pt modelId="{85E028FB-C633-F344-859E-F49F9AD88E7A}" type="sibTrans" cxnId="{1C61F892-7256-FB40-9F86-21883DF4B713}">
      <dgm:prSet/>
      <dgm:spPr/>
      <dgm:t>
        <a:bodyPr/>
        <a:lstStyle/>
        <a:p>
          <a:endParaRPr lang="en-US"/>
        </a:p>
      </dgm:t>
    </dgm:pt>
    <dgm:pt modelId="{57CE82D0-680E-BC43-A2B1-067516E9A636}">
      <dgm:prSet phldrT="[Text]"/>
      <dgm:spPr>
        <a:solidFill>
          <a:srgbClr val="16AA38"/>
        </a:solidFill>
      </dgm:spPr>
      <dgm:t>
        <a:bodyPr/>
        <a:lstStyle/>
        <a:p>
          <a:r>
            <a:rPr lang="en-US" dirty="0">
              <a:latin typeface="Franklin Gothic Book" panose="020B0503020102020204" pitchFamily="34" charset="0"/>
            </a:rPr>
            <a:t>Accommodations</a:t>
          </a:r>
        </a:p>
      </dgm:t>
    </dgm:pt>
    <dgm:pt modelId="{A0ADC2A4-CD81-374C-97DD-2FD5E1057A0A}" type="parTrans" cxnId="{64661AA3-0B8A-0742-B206-70B70B10AEFA}">
      <dgm:prSet/>
      <dgm:spPr/>
      <dgm:t>
        <a:bodyPr/>
        <a:lstStyle/>
        <a:p>
          <a:endParaRPr lang="en-US"/>
        </a:p>
      </dgm:t>
    </dgm:pt>
    <dgm:pt modelId="{71358A55-62E8-5C49-8339-CDC872E288B6}" type="sibTrans" cxnId="{64661AA3-0B8A-0742-B206-70B70B10AEFA}">
      <dgm:prSet/>
      <dgm:spPr/>
      <dgm:t>
        <a:bodyPr/>
        <a:lstStyle/>
        <a:p>
          <a:endParaRPr lang="en-US"/>
        </a:p>
      </dgm:t>
    </dgm:pt>
    <dgm:pt modelId="{04FADDF2-843A-BD4D-82FF-18D8AA67BA48}">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Embedded</a:t>
          </a:r>
          <a:r>
            <a:rPr lang="en-US" sz="900" b="0" i="0" dirty="0">
              <a:solidFill>
                <a:srgbClr val="32363A"/>
              </a:solidFill>
              <a:latin typeface="Franklin Gothic Book"/>
            </a:rPr>
            <a:t/>
          </a:r>
          <a:br>
            <a:rPr lang="en-US" sz="900" b="0" i="0" dirty="0">
              <a:solidFill>
                <a:srgbClr val="32363A"/>
              </a:solidFill>
              <a:latin typeface="Franklin Gothic Book"/>
            </a:rPr>
          </a:br>
          <a:r>
            <a:rPr lang="en-US" sz="900" b="0" i="0" dirty="0">
              <a:solidFill>
                <a:srgbClr val="32363A"/>
              </a:solidFill>
              <a:latin typeface="Franklin Gothic Book"/>
            </a:rPr>
            <a:t>American Sign Language, Braille, </a:t>
          </a:r>
        </a:p>
        <a:p>
          <a:pPr algn="l">
            <a:spcAft>
              <a:spcPts val="0"/>
            </a:spcAft>
          </a:pPr>
          <a:r>
            <a:rPr lang="en-US" sz="900" b="0" i="0" dirty="0">
              <a:solidFill>
                <a:srgbClr val="32363A"/>
              </a:solidFill>
              <a:latin typeface="Franklin Gothic Book"/>
            </a:rPr>
            <a:t>Closed Captioning, Text-to-speech</a:t>
          </a:r>
        </a:p>
        <a:p>
          <a:pPr algn="l">
            <a:spcAft>
              <a:spcPts val="0"/>
            </a:spcAft>
          </a:pPr>
          <a:endParaRPr lang="en-US" sz="900" b="0" i="0" dirty="0">
            <a:solidFill>
              <a:srgbClr val="32363A"/>
            </a:solidFill>
            <a:latin typeface="Franklin Gothic Book"/>
          </a:endParaRPr>
        </a:p>
        <a:p>
          <a:pPr algn="l">
            <a:spcAft>
              <a:spcPts val="0"/>
            </a:spcAft>
          </a:pPr>
          <a:endParaRPr lang="en-US" sz="900" b="0" i="0" dirty="0">
            <a:solidFill>
              <a:srgbClr val="32363A"/>
            </a:solidFill>
            <a:latin typeface="Franklin Gothic Book"/>
          </a:endParaRPr>
        </a:p>
      </dgm:t>
    </dgm:pt>
    <dgm:pt modelId="{A52F41A1-52A8-1A43-8B79-25F81FC968A6}" type="parTrans" cxnId="{51F376B3-FE95-4445-BEFF-96E32263835E}">
      <dgm:prSet/>
      <dgm:spPr/>
      <dgm:t>
        <a:bodyPr/>
        <a:lstStyle/>
        <a:p>
          <a:endParaRPr lang="en-US"/>
        </a:p>
      </dgm:t>
    </dgm:pt>
    <dgm:pt modelId="{712A0F5C-530B-EB4A-A530-7977A2704B81}" type="sibTrans" cxnId="{51F376B3-FE95-4445-BEFF-96E32263835E}">
      <dgm:prSet/>
      <dgm:spPr/>
      <dgm:t>
        <a:bodyPr/>
        <a:lstStyle/>
        <a:p>
          <a:endParaRPr lang="en-US"/>
        </a:p>
      </dgm:t>
    </dgm:pt>
    <dgm:pt modelId="{A53EEF39-C4E1-5047-8050-5B0B184588EC}">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Non-embedded</a:t>
          </a:r>
          <a:br>
            <a:rPr lang="en-US" sz="900" b="1" i="0" dirty="0">
              <a:solidFill>
                <a:srgbClr val="32363A"/>
              </a:solidFill>
              <a:latin typeface="Franklin Gothic Medium"/>
              <a:cs typeface="Franklin Gothic Medium"/>
            </a:rPr>
          </a:br>
          <a:r>
            <a:rPr lang="en-US" sz="900" b="0" i="0" dirty="0">
              <a:solidFill>
                <a:srgbClr val="32363A"/>
              </a:solidFill>
              <a:latin typeface="Franklin Gothic Book"/>
            </a:rPr>
            <a:t>Abacus, Alternate Response Options, Calculator, Multiplication Table, </a:t>
          </a:r>
          <a:r>
            <a:rPr lang="en-US" sz="900" b="0" i="0" dirty="0" smtClean="0">
              <a:solidFill>
                <a:srgbClr val="32363A"/>
              </a:solidFill>
              <a:latin typeface="Franklin Gothic Book"/>
            </a:rPr>
            <a:t>Print </a:t>
          </a:r>
          <a:r>
            <a:rPr lang="en-US" sz="900" b="0" i="0" dirty="0">
              <a:solidFill>
                <a:srgbClr val="32363A"/>
              </a:solidFill>
              <a:latin typeface="Franklin Gothic Book"/>
            </a:rPr>
            <a:t>on Demand, Read Aloud, </a:t>
          </a:r>
        </a:p>
        <a:p>
          <a:pPr algn="l">
            <a:spcAft>
              <a:spcPts val="0"/>
            </a:spcAft>
          </a:pPr>
          <a:r>
            <a:rPr lang="en-US" sz="900" b="0" i="0" dirty="0">
              <a:solidFill>
                <a:srgbClr val="32363A"/>
              </a:solidFill>
              <a:latin typeface="Franklin Gothic Book"/>
            </a:rPr>
            <a:t>Scribe, Speech-to-text</a:t>
          </a:r>
        </a:p>
        <a:p>
          <a:pPr algn="l">
            <a:spcAft>
              <a:spcPts val="0"/>
            </a:spcAft>
          </a:pPr>
          <a:endParaRPr lang="en-US" sz="300" b="0" i="0" dirty="0">
            <a:solidFill>
              <a:srgbClr val="32363A"/>
            </a:solidFill>
            <a:latin typeface="Franklin Gothic Book"/>
          </a:endParaRPr>
        </a:p>
      </dgm:t>
    </dgm:pt>
    <dgm:pt modelId="{3597F5A4-0048-004E-B1F1-BA5C616AC977}" type="parTrans" cxnId="{DBEE94CB-66A6-BF48-AD5F-4992D8D4C71F}">
      <dgm:prSet/>
      <dgm:spPr/>
      <dgm:t>
        <a:bodyPr/>
        <a:lstStyle/>
        <a:p>
          <a:endParaRPr lang="en-US"/>
        </a:p>
      </dgm:t>
    </dgm:pt>
    <dgm:pt modelId="{EAD87D17-7409-1E48-8649-B01D8B0D7F7B}" type="sibTrans" cxnId="{DBEE94CB-66A6-BF48-AD5F-4992D8D4C71F}">
      <dgm:prSet/>
      <dgm:spPr/>
      <dgm:t>
        <a:bodyPr/>
        <a:lstStyle/>
        <a:p>
          <a:endParaRPr lang="en-US"/>
        </a:p>
      </dgm:t>
    </dgm:pt>
    <dgm:pt modelId="{3907EC75-5769-344B-A3C1-04FCA2B543F1}">
      <dgm:prSet phldrT="[Text]"/>
      <dgm:spPr>
        <a:solidFill>
          <a:srgbClr val="15A8D0"/>
        </a:solidFill>
      </dgm:spPr>
      <dgm:t>
        <a:bodyPr/>
        <a:lstStyle/>
        <a:p>
          <a:r>
            <a:rPr lang="en-US" dirty="0">
              <a:latin typeface="Franklin Gothic Book" panose="020B0503020102020204" pitchFamily="34" charset="0"/>
            </a:rPr>
            <a:t>Universal Tools</a:t>
          </a:r>
        </a:p>
      </dgm:t>
    </dgm:pt>
    <dgm:pt modelId="{7E3B1AF4-F198-CC49-877D-1862D3158BA4}" type="sibTrans" cxnId="{F22CCEF5-D457-2A4D-861F-2D0F99D4CE12}">
      <dgm:prSet/>
      <dgm:spPr/>
      <dgm:t>
        <a:bodyPr/>
        <a:lstStyle/>
        <a:p>
          <a:endParaRPr lang="en-US"/>
        </a:p>
      </dgm:t>
    </dgm:pt>
    <dgm:pt modelId="{5A307586-3E1B-164E-934A-11A0320A2335}" type="parTrans" cxnId="{F22CCEF5-D457-2A4D-861F-2D0F99D4CE12}">
      <dgm:prSet/>
      <dgm:spPr/>
      <dgm:t>
        <a:bodyPr/>
        <a:lstStyle/>
        <a:p>
          <a:endParaRPr lang="en-US"/>
        </a:p>
      </dgm:t>
    </dgm:pt>
    <dgm:pt modelId="{7C25B0D1-F170-4CA9-A60A-C11CF57217CB}" type="pres">
      <dgm:prSet presAssocID="{96039F87-F38D-4ECE-89F6-4FDE4DE74489}" presName="Name0" presStyleCnt="0">
        <dgm:presLayoutVars>
          <dgm:chMax val="3"/>
          <dgm:chPref val="1"/>
          <dgm:dir/>
          <dgm:animLvl val="lvl"/>
          <dgm:resizeHandles/>
        </dgm:presLayoutVars>
      </dgm:prSet>
      <dgm:spPr/>
      <dgm:t>
        <a:bodyPr/>
        <a:lstStyle/>
        <a:p>
          <a:endParaRPr lang="en-US"/>
        </a:p>
      </dgm:t>
    </dgm:pt>
    <dgm:pt modelId="{EE8F24DB-7AE2-44F5-87B1-F4044CB94583}" type="pres">
      <dgm:prSet presAssocID="{96039F87-F38D-4ECE-89F6-4FDE4DE74489}" presName="outerBox" presStyleCnt="0"/>
      <dgm:spPr/>
      <dgm:t>
        <a:bodyPr/>
        <a:lstStyle/>
        <a:p>
          <a:endParaRPr lang="en-US"/>
        </a:p>
      </dgm:t>
    </dgm:pt>
    <dgm:pt modelId="{01ACB0CA-37C6-417F-94BC-C509FBF24292}" type="pres">
      <dgm:prSet presAssocID="{96039F87-F38D-4ECE-89F6-4FDE4DE74489}" presName="outerBoxParent" presStyleLbl="node1" presStyleIdx="0" presStyleCnt="3" custLinFactNeighborX="8257" custLinFactNeighborY="641"/>
      <dgm:spPr/>
      <dgm:t>
        <a:bodyPr/>
        <a:lstStyle/>
        <a:p>
          <a:endParaRPr lang="en-US"/>
        </a:p>
      </dgm:t>
    </dgm:pt>
    <dgm:pt modelId="{20A5B9AD-65D9-466F-A9FB-E547DB19AF77}" type="pres">
      <dgm:prSet presAssocID="{96039F87-F38D-4ECE-89F6-4FDE4DE74489}" presName="outerBoxChildren" presStyleCnt="0"/>
      <dgm:spPr/>
      <dgm:t>
        <a:bodyPr/>
        <a:lstStyle/>
        <a:p>
          <a:endParaRPr lang="en-US"/>
        </a:p>
      </dgm:t>
    </dgm:pt>
    <dgm:pt modelId="{D5EFB1E0-BC88-F74C-A0FA-EF842C636D77}" type="pres">
      <dgm:prSet presAssocID="{85FFBF38-5DEE-4A40-A2F0-9BCB41658C7F}" presName="oChild" presStyleLbl="fgAcc1" presStyleIdx="0" presStyleCnt="6" custScaleY="43934">
        <dgm:presLayoutVars>
          <dgm:bulletEnabled val="1"/>
        </dgm:presLayoutVars>
      </dgm:prSet>
      <dgm:spPr/>
      <dgm:t>
        <a:bodyPr/>
        <a:lstStyle/>
        <a:p>
          <a:endParaRPr lang="en-US"/>
        </a:p>
      </dgm:t>
    </dgm:pt>
    <dgm:pt modelId="{EDF758BD-DBF4-4E4D-8E96-6BE64E2157D7}" type="pres">
      <dgm:prSet presAssocID="{266218C1-1758-B246-A4D3-8A8AFD4F959E}" presName="outerSibTrans" presStyleCnt="0"/>
      <dgm:spPr/>
      <dgm:t>
        <a:bodyPr/>
        <a:lstStyle/>
        <a:p>
          <a:endParaRPr lang="en-US"/>
        </a:p>
      </dgm:t>
    </dgm:pt>
    <dgm:pt modelId="{FF64D126-9068-D848-A7B5-8B1C1B9BE54D}" type="pres">
      <dgm:prSet presAssocID="{5427DAA8-A5AF-4C47-9246-F50DAD7B2CB6}" presName="oChild" presStyleLbl="fgAcc1" presStyleIdx="1" presStyleCnt="6" custScaleY="23083">
        <dgm:presLayoutVars>
          <dgm:bulletEnabled val="1"/>
        </dgm:presLayoutVars>
      </dgm:prSet>
      <dgm:spPr/>
      <dgm:t>
        <a:bodyPr/>
        <a:lstStyle/>
        <a:p>
          <a:endParaRPr lang="en-US"/>
        </a:p>
      </dgm:t>
    </dgm:pt>
    <dgm:pt modelId="{B45A9338-58D0-42A6-B515-447CFF3FE7B8}" type="pres">
      <dgm:prSet presAssocID="{96039F87-F38D-4ECE-89F6-4FDE4DE74489}" presName="middleBox" presStyleCnt="0"/>
      <dgm:spPr/>
      <dgm:t>
        <a:bodyPr/>
        <a:lstStyle/>
        <a:p>
          <a:endParaRPr lang="en-US"/>
        </a:p>
      </dgm:t>
    </dgm:pt>
    <dgm:pt modelId="{A0BFF6AA-BFDE-472F-98FA-EF807BE66A9D}" type="pres">
      <dgm:prSet presAssocID="{96039F87-F38D-4ECE-89F6-4FDE4DE74489}" presName="middleBoxParent" presStyleLbl="node1" presStyleIdx="1" presStyleCnt="3"/>
      <dgm:spPr/>
      <dgm:t>
        <a:bodyPr/>
        <a:lstStyle/>
        <a:p>
          <a:endParaRPr lang="en-US"/>
        </a:p>
      </dgm:t>
    </dgm:pt>
    <dgm:pt modelId="{E144BD61-6259-4921-AE1D-F0C0420E7247}" type="pres">
      <dgm:prSet presAssocID="{96039F87-F38D-4ECE-89F6-4FDE4DE74489}" presName="middleBoxChildren" presStyleCnt="0"/>
      <dgm:spPr/>
      <dgm:t>
        <a:bodyPr/>
        <a:lstStyle/>
        <a:p>
          <a:endParaRPr lang="en-US"/>
        </a:p>
      </dgm:t>
    </dgm:pt>
    <dgm:pt modelId="{E71676B7-DB5F-6A4A-8D5F-7F5F6DA794AF}" type="pres">
      <dgm:prSet presAssocID="{77F38CBB-5BDA-E947-9299-7C4F3BB5B594}" presName="mChild" presStyleLbl="fgAcc1" presStyleIdx="2" presStyleCnt="6" custScaleY="126517">
        <dgm:presLayoutVars>
          <dgm:bulletEnabled val="1"/>
        </dgm:presLayoutVars>
      </dgm:prSet>
      <dgm:spPr/>
      <dgm:t>
        <a:bodyPr/>
        <a:lstStyle/>
        <a:p>
          <a:endParaRPr lang="en-US"/>
        </a:p>
      </dgm:t>
    </dgm:pt>
    <dgm:pt modelId="{0363F192-D5A1-D244-A9FC-D7F79B8B0688}" type="pres">
      <dgm:prSet presAssocID="{B13E709E-FD20-504E-99C8-27C4E29B929F}" presName="middleSibTrans" presStyleCnt="0"/>
      <dgm:spPr/>
      <dgm:t>
        <a:bodyPr/>
        <a:lstStyle/>
        <a:p>
          <a:endParaRPr lang="en-US"/>
        </a:p>
      </dgm:t>
    </dgm:pt>
    <dgm:pt modelId="{D9D5B814-9104-EF48-9A8E-AA3D0C9EC412}" type="pres">
      <dgm:prSet presAssocID="{6F8B1285-A7C4-1247-9D27-F95664747415}" presName="mChild" presStyleLbl="fgAcc1" presStyleIdx="3" presStyleCnt="6" custScaleY="141910">
        <dgm:presLayoutVars>
          <dgm:bulletEnabled val="1"/>
        </dgm:presLayoutVars>
      </dgm:prSet>
      <dgm:spPr/>
      <dgm:t>
        <a:bodyPr/>
        <a:lstStyle/>
        <a:p>
          <a:endParaRPr lang="en-US"/>
        </a:p>
      </dgm:t>
    </dgm:pt>
    <dgm:pt modelId="{3F0E72AD-FC97-4081-AE8F-AD8B83B46E09}" type="pres">
      <dgm:prSet presAssocID="{96039F87-F38D-4ECE-89F6-4FDE4DE74489}" presName="centerBox" presStyleCnt="0"/>
      <dgm:spPr/>
      <dgm:t>
        <a:bodyPr/>
        <a:lstStyle/>
        <a:p>
          <a:endParaRPr lang="en-US"/>
        </a:p>
      </dgm:t>
    </dgm:pt>
    <dgm:pt modelId="{E6794B86-DCB7-4368-9C1A-A2FA473F0593}" type="pres">
      <dgm:prSet presAssocID="{96039F87-F38D-4ECE-89F6-4FDE4DE74489}" presName="centerBoxParent" presStyleLbl="node1" presStyleIdx="2" presStyleCnt="3"/>
      <dgm:spPr/>
      <dgm:t>
        <a:bodyPr/>
        <a:lstStyle/>
        <a:p>
          <a:endParaRPr lang="en-US"/>
        </a:p>
      </dgm:t>
    </dgm:pt>
    <dgm:pt modelId="{FAAC0EF3-FE5E-436A-9EB4-B7E7B6582B5A}" type="pres">
      <dgm:prSet presAssocID="{96039F87-F38D-4ECE-89F6-4FDE4DE74489}" presName="centerBoxChildren" presStyleCnt="0"/>
      <dgm:spPr/>
      <dgm:t>
        <a:bodyPr/>
        <a:lstStyle/>
        <a:p>
          <a:endParaRPr lang="en-US"/>
        </a:p>
      </dgm:t>
    </dgm:pt>
    <dgm:pt modelId="{373B44E9-BA34-5247-A13E-CCDE506274FB}" type="pres">
      <dgm:prSet presAssocID="{04FADDF2-843A-BD4D-82FF-18D8AA67BA48}" presName="cChild" presStyleLbl="fgAcc1" presStyleIdx="4" presStyleCnt="6">
        <dgm:presLayoutVars>
          <dgm:bulletEnabled val="1"/>
        </dgm:presLayoutVars>
      </dgm:prSet>
      <dgm:spPr/>
      <dgm:t>
        <a:bodyPr/>
        <a:lstStyle/>
        <a:p>
          <a:endParaRPr lang="en-US"/>
        </a:p>
      </dgm:t>
    </dgm:pt>
    <dgm:pt modelId="{287CDB99-A728-7B41-8231-CFAD23A58148}" type="pres">
      <dgm:prSet presAssocID="{712A0F5C-530B-EB4A-A530-7977A2704B81}" presName="centerSibTrans" presStyleCnt="0"/>
      <dgm:spPr/>
      <dgm:t>
        <a:bodyPr/>
        <a:lstStyle/>
        <a:p>
          <a:endParaRPr lang="en-US"/>
        </a:p>
      </dgm:t>
    </dgm:pt>
    <dgm:pt modelId="{4FAC4601-2221-154D-B01A-FF0BF3C4325C}" type="pres">
      <dgm:prSet presAssocID="{A53EEF39-C4E1-5047-8050-5B0B184588EC}" presName="cChild" presStyleLbl="fgAcc1" presStyleIdx="5" presStyleCnt="6">
        <dgm:presLayoutVars>
          <dgm:bulletEnabled val="1"/>
        </dgm:presLayoutVars>
      </dgm:prSet>
      <dgm:spPr/>
      <dgm:t>
        <a:bodyPr/>
        <a:lstStyle/>
        <a:p>
          <a:endParaRPr lang="en-US"/>
        </a:p>
      </dgm:t>
    </dgm:pt>
  </dgm:ptLst>
  <dgm:cxnLst>
    <dgm:cxn modelId="{4D305ED7-CF46-4A16-9A72-E755DC111516}" type="presOf" srcId="{6F8B1285-A7C4-1247-9D27-F95664747415}" destId="{D9D5B814-9104-EF48-9A8E-AA3D0C9EC412}" srcOrd="0" destOrd="0" presId="urn:microsoft.com/office/officeart/2005/8/layout/target2"/>
    <dgm:cxn modelId="{5BDEB738-228F-4DDE-8326-4E0516975B43}" type="presOf" srcId="{57CE82D0-680E-BC43-A2B1-067516E9A636}" destId="{E6794B86-DCB7-4368-9C1A-A2FA473F0593}" srcOrd="0" destOrd="0" presId="urn:microsoft.com/office/officeart/2005/8/layout/target2"/>
    <dgm:cxn modelId="{16E47902-E1BF-5542-85A1-AF4DFC22515E}" srcId="{2168E70F-1B0D-4A49-B4DD-B2DA389D81F5}" destId="{77F38CBB-5BDA-E947-9299-7C4F3BB5B594}" srcOrd="0" destOrd="0" parTransId="{B1069FD2-06EC-A44E-BA74-18BAD95CCAF7}" sibTransId="{B13E709E-FD20-504E-99C8-27C4E29B929F}"/>
    <dgm:cxn modelId="{488C72DE-A886-4D82-9A59-91B39897DFB6}" type="presOf" srcId="{5427DAA8-A5AF-4C47-9246-F50DAD7B2CB6}" destId="{FF64D126-9068-D848-A7B5-8B1C1B9BE54D}" srcOrd="0" destOrd="0" presId="urn:microsoft.com/office/officeart/2005/8/layout/target2"/>
    <dgm:cxn modelId="{9CB4CD03-7340-4521-98F7-552132CE9CF0}" type="presOf" srcId="{2168E70F-1B0D-4A49-B4DD-B2DA389D81F5}" destId="{A0BFF6AA-BFDE-472F-98FA-EF807BE66A9D}" srcOrd="0" destOrd="0" presId="urn:microsoft.com/office/officeart/2005/8/layout/target2"/>
    <dgm:cxn modelId="{F57DB68C-C475-47B6-856E-3220107D84DD}" type="presOf" srcId="{96039F87-F38D-4ECE-89F6-4FDE4DE74489}" destId="{7C25B0D1-F170-4CA9-A60A-C11CF57217CB}" srcOrd="0" destOrd="0" presId="urn:microsoft.com/office/officeart/2005/8/layout/target2"/>
    <dgm:cxn modelId="{336E6AB4-798B-437C-A27C-9772FE1165E3}" type="presOf" srcId="{3907EC75-5769-344B-A3C1-04FCA2B543F1}" destId="{01ACB0CA-37C6-417F-94BC-C509FBF24292}" srcOrd="0" destOrd="0" presId="urn:microsoft.com/office/officeart/2005/8/layout/target2"/>
    <dgm:cxn modelId="{8523C1CF-CBF8-9544-98CA-A2A3CDC9E094}" srcId="{96039F87-F38D-4ECE-89F6-4FDE4DE74489}" destId="{2168E70F-1B0D-4A49-B4DD-B2DA389D81F5}" srcOrd="1" destOrd="0" parTransId="{9E58EE1A-A084-0948-BFE1-1876D7AB828D}" sibTransId="{F5C3083E-2191-684F-BF2C-876090C2C0FD}"/>
    <dgm:cxn modelId="{FF4FE176-453D-435E-B851-5E0C93EDF0F3}" type="presOf" srcId="{A53EEF39-C4E1-5047-8050-5B0B184588EC}" destId="{4FAC4601-2221-154D-B01A-FF0BF3C4325C}" srcOrd="0" destOrd="0" presId="urn:microsoft.com/office/officeart/2005/8/layout/target2"/>
    <dgm:cxn modelId="{CC95A19C-BB52-4293-9BAF-BCD1CC5B9A11}" type="presOf" srcId="{77F38CBB-5BDA-E947-9299-7C4F3BB5B594}" destId="{E71676B7-DB5F-6A4A-8D5F-7F5F6DA794AF}" srcOrd="0" destOrd="0" presId="urn:microsoft.com/office/officeart/2005/8/layout/target2"/>
    <dgm:cxn modelId="{6534E2BF-F5B1-4ABE-8F76-B5B743FC5C5A}" type="presOf" srcId="{04FADDF2-843A-BD4D-82FF-18D8AA67BA48}" destId="{373B44E9-BA34-5247-A13E-CCDE506274FB}" srcOrd="0" destOrd="0" presId="urn:microsoft.com/office/officeart/2005/8/layout/target2"/>
    <dgm:cxn modelId="{102173F0-C006-354F-8EB1-F007FDDF3EEB}" srcId="{3907EC75-5769-344B-A3C1-04FCA2B543F1}" destId="{85FFBF38-5DEE-4A40-A2F0-9BCB41658C7F}" srcOrd="0" destOrd="0" parTransId="{31616649-B8F5-3042-BDC9-D9C95995DC04}" sibTransId="{266218C1-1758-B246-A4D3-8A8AFD4F959E}"/>
    <dgm:cxn modelId="{64661AA3-0B8A-0742-B206-70B70B10AEFA}" srcId="{96039F87-F38D-4ECE-89F6-4FDE4DE74489}" destId="{57CE82D0-680E-BC43-A2B1-067516E9A636}" srcOrd="2" destOrd="0" parTransId="{A0ADC2A4-CD81-374C-97DD-2FD5E1057A0A}" sibTransId="{71358A55-62E8-5C49-8339-CDC872E288B6}"/>
    <dgm:cxn modelId="{51F376B3-FE95-4445-BEFF-96E32263835E}" srcId="{57CE82D0-680E-BC43-A2B1-067516E9A636}" destId="{04FADDF2-843A-BD4D-82FF-18D8AA67BA48}" srcOrd="0" destOrd="0" parTransId="{A52F41A1-52A8-1A43-8B79-25F81FC968A6}" sibTransId="{712A0F5C-530B-EB4A-A530-7977A2704B81}"/>
    <dgm:cxn modelId="{9139100A-35E4-7F4E-B508-622043AB958D}" srcId="{3907EC75-5769-344B-A3C1-04FCA2B543F1}" destId="{5427DAA8-A5AF-4C47-9246-F50DAD7B2CB6}" srcOrd="1" destOrd="0" parTransId="{8C5B8526-F8F9-0941-8BDB-FD3BC965F30F}" sibTransId="{67920EAA-7CBE-7646-8EB3-EA762CF70CF5}"/>
    <dgm:cxn modelId="{1C61F892-7256-FB40-9F86-21883DF4B713}" srcId="{2168E70F-1B0D-4A49-B4DD-B2DA389D81F5}" destId="{6F8B1285-A7C4-1247-9D27-F95664747415}" srcOrd="1" destOrd="0" parTransId="{EB2A3E9E-646A-1F44-96FE-EDFD5A8D5F87}" sibTransId="{85E028FB-C633-F344-859E-F49F9AD88E7A}"/>
    <dgm:cxn modelId="{F22CCEF5-D457-2A4D-861F-2D0F99D4CE12}" srcId="{96039F87-F38D-4ECE-89F6-4FDE4DE74489}" destId="{3907EC75-5769-344B-A3C1-04FCA2B543F1}" srcOrd="0" destOrd="0" parTransId="{5A307586-3E1B-164E-934A-11A0320A2335}" sibTransId="{7E3B1AF4-F198-CC49-877D-1862D3158BA4}"/>
    <dgm:cxn modelId="{A83BC982-2CBD-4055-84C1-5642B0517CC5}" type="presOf" srcId="{85FFBF38-5DEE-4A40-A2F0-9BCB41658C7F}" destId="{D5EFB1E0-BC88-F74C-A0FA-EF842C636D77}" srcOrd="0" destOrd="0" presId="urn:microsoft.com/office/officeart/2005/8/layout/target2"/>
    <dgm:cxn modelId="{DBEE94CB-66A6-BF48-AD5F-4992D8D4C71F}" srcId="{57CE82D0-680E-BC43-A2B1-067516E9A636}" destId="{A53EEF39-C4E1-5047-8050-5B0B184588EC}" srcOrd="1" destOrd="0" parTransId="{3597F5A4-0048-004E-B1F1-BA5C616AC977}" sibTransId="{EAD87D17-7409-1E48-8649-B01D8B0D7F7B}"/>
    <dgm:cxn modelId="{E110F583-9313-4873-B582-CEDECA17A493}" type="presParOf" srcId="{7C25B0D1-F170-4CA9-A60A-C11CF57217CB}" destId="{EE8F24DB-7AE2-44F5-87B1-F4044CB94583}" srcOrd="0" destOrd="0" presId="urn:microsoft.com/office/officeart/2005/8/layout/target2"/>
    <dgm:cxn modelId="{11E7112E-8E41-49C6-BC21-58673146DBAE}" type="presParOf" srcId="{EE8F24DB-7AE2-44F5-87B1-F4044CB94583}" destId="{01ACB0CA-37C6-417F-94BC-C509FBF24292}" srcOrd="0" destOrd="0" presId="urn:microsoft.com/office/officeart/2005/8/layout/target2"/>
    <dgm:cxn modelId="{2A60CA18-3E86-40CE-B1C5-CC72D1040EF1}" type="presParOf" srcId="{EE8F24DB-7AE2-44F5-87B1-F4044CB94583}" destId="{20A5B9AD-65D9-466F-A9FB-E547DB19AF77}" srcOrd="1" destOrd="0" presId="urn:microsoft.com/office/officeart/2005/8/layout/target2"/>
    <dgm:cxn modelId="{E9C35A11-9C32-4B07-9096-E7161C382FE6}" type="presParOf" srcId="{20A5B9AD-65D9-466F-A9FB-E547DB19AF77}" destId="{D5EFB1E0-BC88-F74C-A0FA-EF842C636D77}" srcOrd="0" destOrd="0" presId="urn:microsoft.com/office/officeart/2005/8/layout/target2"/>
    <dgm:cxn modelId="{16712588-D36E-430B-8D7F-53F680B77CB6}" type="presParOf" srcId="{20A5B9AD-65D9-466F-A9FB-E547DB19AF77}" destId="{EDF758BD-DBF4-4E4D-8E96-6BE64E2157D7}" srcOrd="1" destOrd="0" presId="urn:microsoft.com/office/officeart/2005/8/layout/target2"/>
    <dgm:cxn modelId="{C64B8E7E-3D76-4A2C-9983-44BE056376B7}" type="presParOf" srcId="{20A5B9AD-65D9-466F-A9FB-E547DB19AF77}" destId="{FF64D126-9068-D848-A7B5-8B1C1B9BE54D}" srcOrd="2" destOrd="0" presId="urn:microsoft.com/office/officeart/2005/8/layout/target2"/>
    <dgm:cxn modelId="{155B8566-AD5A-4CBC-9555-1D7DC66D23DA}" type="presParOf" srcId="{7C25B0D1-F170-4CA9-A60A-C11CF57217CB}" destId="{B45A9338-58D0-42A6-B515-447CFF3FE7B8}" srcOrd="1" destOrd="0" presId="urn:microsoft.com/office/officeart/2005/8/layout/target2"/>
    <dgm:cxn modelId="{C524D5DB-2D3B-4913-A36B-A30107604729}" type="presParOf" srcId="{B45A9338-58D0-42A6-B515-447CFF3FE7B8}" destId="{A0BFF6AA-BFDE-472F-98FA-EF807BE66A9D}" srcOrd="0" destOrd="0" presId="urn:microsoft.com/office/officeart/2005/8/layout/target2"/>
    <dgm:cxn modelId="{E4F00440-21F6-4DA8-B672-4851DDA52DC3}" type="presParOf" srcId="{B45A9338-58D0-42A6-B515-447CFF3FE7B8}" destId="{E144BD61-6259-4921-AE1D-F0C0420E7247}" srcOrd="1" destOrd="0" presId="urn:microsoft.com/office/officeart/2005/8/layout/target2"/>
    <dgm:cxn modelId="{55D3FEDD-BC1F-4BAA-AB86-19FFEC3DE14C}" type="presParOf" srcId="{E144BD61-6259-4921-AE1D-F0C0420E7247}" destId="{E71676B7-DB5F-6A4A-8D5F-7F5F6DA794AF}" srcOrd="0" destOrd="0" presId="urn:microsoft.com/office/officeart/2005/8/layout/target2"/>
    <dgm:cxn modelId="{73E707F6-1D37-4B70-8946-AED21BF7C8B8}" type="presParOf" srcId="{E144BD61-6259-4921-AE1D-F0C0420E7247}" destId="{0363F192-D5A1-D244-A9FC-D7F79B8B0688}" srcOrd="1" destOrd="0" presId="urn:microsoft.com/office/officeart/2005/8/layout/target2"/>
    <dgm:cxn modelId="{8CA33EDF-E2EF-4B26-8EB4-59488858D017}" type="presParOf" srcId="{E144BD61-6259-4921-AE1D-F0C0420E7247}" destId="{D9D5B814-9104-EF48-9A8E-AA3D0C9EC412}" srcOrd="2" destOrd="0" presId="urn:microsoft.com/office/officeart/2005/8/layout/target2"/>
    <dgm:cxn modelId="{90B665A2-591E-4557-9AD4-570852384182}" type="presParOf" srcId="{7C25B0D1-F170-4CA9-A60A-C11CF57217CB}" destId="{3F0E72AD-FC97-4081-AE8F-AD8B83B46E09}" srcOrd="2" destOrd="0" presId="urn:microsoft.com/office/officeart/2005/8/layout/target2"/>
    <dgm:cxn modelId="{1F9D4514-3A2E-4FC2-BB37-81FACF67ED72}" type="presParOf" srcId="{3F0E72AD-FC97-4081-AE8F-AD8B83B46E09}" destId="{E6794B86-DCB7-4368-9C1A-A2FA473F0593}" srcOrd="0" destOrd="0" presId="urn:microsoft.com/office/officeart/2005/8/layout/target2"/>
    <dgm:cxn modelId="{4CEBDEBD-203E-4FBA-819E-7DBACA038695}" type="presParOf" srcId="{3F0E72AD-FC97-4081-AE8F-AD8B83B46E09}" destId="{FAAC0EF3-FE5E-436A-9EB4-B7E7B6582B5A}" srcOrd="1" destOrd="0" presId="urn:microsoft.com/office/officeart/2005/8/layout/target2"/>
    <dgm:cxn modelId="{944CA2F8-7188-416E-A30D-32699F0AF13F}" type="presParOf" srcId="{FAAC0EF3-FE5E-436A-9EB4-B7E7B6582B5A}" destId="{373B44E9-BA34-5247-A13E-CCDE506274FB}" srcOrd="0" destOrd="0" presId="urn:microsoft.com/office/officeart/2005/8/layout/target2"/>
    <dgm:cxn modelId="{65FC3930-6271-4E1E-BF88-288C05ECE8F7}" type="presParOf" srcId="{FAAC0EF3-FE5E-436A-9EB4-B7E7B6582B5A}" destId="{287CDB99-A728-7B41-8231-CFAD23A58148}" srcOrd="1" destOrd="0" presId="urn:microsoft.com/office/officeart/2005/8/layout/target2"/>
    <dgm:cxn modelId="{879DE3E5-E102-4458-91B5-8C6FE5EE15F6}" type="presParOf" srcId="{FAAC0EF3-FE5E-436A-9EB4-B7E7B6582B5A}" destId="{4FAC4601-2221-154D-B01A-FF0BF3C4325C}" srcOrd="2" destOrd="0" presId="urn:microsoft.com/office/officeart/2005/8/layout/targe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039F87-F38D-4ECE-89F6-4FDE4DE74489}" type="doc">
      <dgm:prSet loTypeId="urn:microsoft.com/office/officeart/2005/8/layout/target2" loCatId="relationship" qsTypeId="urn:microsoft.com/office/officeart/2005/8/quickstyle/simple1" qsCatId="simple" csTypeId="urn:microsoft.com/office/officeart/2005/8/colors/accent1_3" csCatId="accent1" phldr="1"/>
      <dgm:spPr/>
      <dgm:t>
        <a:bodyPr/>
        <a:lstStyle/>
        <a:p>
          <a:endParaRPr lang="en-US"/>
        </a:p>
      </dgm:t>
    </dgm:pt>
    <dgm:pt modelId="{85FFBF38-5DEE-4A40-A2F0-9BCB41658C7F}">
      <dgm:prSet phldrT="[Text]" custT="1"/>
      <dgm:spPr>
        <a:solidFill>
          <a:schemeClr val="lt1">
            <a:hueOff val="0"/>
            <a:satOff val="0"/>
            <a:lumOff val="0"/>
          </a:schemeClr>
        </a:solidFill>
      </dgm:spPr>
      <dgm:t>
        <a:bodyPr/>
        <a:lstStyle/>
        <a:p>
          <a:pPr algn="l">
            <a:spcAft>
              <a:spcPts val="0"/>
            </a:spcAft>
          </a:pPr>
          <a:r>
            <a:rPr lang="en-US" sz="1000" b="1" i="0" dirty="0">
              <a:solidFill>
                <a:srgbClr val="32363A"/>
              </a:solidFill>
              <a:latin typeface="Franklin Gothic Medium"/>
              <a:cs typeface="Franklin Gothic Medium"/>
            </a:rPr>
            <a:t>Embedded</a:t>
          </a:r>
          <a:r>
            <a:rPr lang="en-US" sz="1000" b="1" i="0" dirty="0">
              <a:solidFill>
                <a:srgbClr val="32363A"/>
              </a:solidFill>
              <a:latin typeface="Franklin Gothic Book"/>
            </a:rPr>
            <a:t/>
          </a:r>
          <a:br>
            <a:rPr lang="en-US" sz="1000" b="1" i="0" dirty="0">
              <a:solidFill>
                <a:srgbClr val="32363A"/>
              </a:solidFill>
              <a:latin typeface="Franklin Gothic Book"/>
            </a:rPr>
          </a:br>
          <a:r>
            <a:rPr lang="en-US" sz="1000" b="0" i="0" dirty="0">
              <a:solidFill>
                <a:srgbClr val="32363A"/>
              </a:solidFill>
              <a:latin typeface="Franklin Gothic Book"/>
            </a:rPr>
            <a:t>Breaks, Calculator, Digital Notepad, English Dictionary, English Glossary, Expandable Passages, Global Notes, Highlighter, </a:t>
          </a:r>
        </a:p>
        <a:p>
          <a:pPr algn="l">
            <a:spcAft>
              <a:spcPts val="0"/>
            </a:spcAft>
          </a:pPr>
          <a:r>
            <a:rPr lang="en-US" sz="1000" b="0" i="0" dirty="0">
              <a:solidFill>
                <a:srgbClr val="32363A"/>
              </a:solidFill>
              <a:latin typeface="Franklin Gothic Book"/>
            </a:rPr>
            <a:t>Keyboard Navigation, Mark for Review, </a:t>
          </a:r>
        </a:p>
        <a:p>
          <a:pPr algn="l">
            <a:spcAft>
              <a:spcPts val="0"/>
            </a:spcAft>
          </a:pPr>
          <a:r>
            <a:rPr lang="en-US" sz="1000" b="0" i="0" dirty="0">
              <a:solidFill>
                <a:srgbClr val="32363A"/>
              </a:solidFill>
              <a:latin typeface="Franklin Gothic Book"/>
            </a:rPr>
            <a:t>Math Tools, </a:t>
          </a:r>
        </a:p>
        <a:p>
          <a:pPr algn="l">
            <a:spcAft>
              <a:spcPts val="0"/>
            </a:spcAft>
          </a:pPr>
          <a:r>
            <a:rPr lang="en-US" sz="1000" b="0" i="0" dirty="0">
              <a:solidFill>
                <a:srgbClr val="32363A"/>
              </a:solidFill>
              <a:latin typeface="Franklin Gothic Book"/>
            </a:rPr>
            <a:t>Spell Check, Strikethrough, </a:t>
          </a:r>
        </a:p>
        <a:p>
          <a:pPr algn="l">
            <a:spcAft>
              <a:spcPts val="0"/>
            </a:spcAft>
          </a:pPr>
          <a:r>
            <a:rPr lang="en-US" sz="1000" b="0" i="0" dirty="0">
              <a:solidFill>
                <a:srgbClr val="32363A"/>
              </a:solidFill>
              <a:latin typeface="Franklin Gothic Book"/>
            </a:rPr>
            <a:t>Writing Tools, Zoom</a:t>
          </a:r>
        </a:p>
      </dgm:t>
    </dgm:pt>
    <dgm:pt modelId="{31616649-B8F5-3042-BDC9-D9C95995DC04}" type="parTrans" cxnId="{102173F0-C006-354F-8EB1-F007FDDF3EEB}">
      <dgm:prSet/>
      <dgm:spPr/>
      <dgm:t>
        <a:bodyPr/>
        <a:lstStyle/>
        <a:p>
          <a:endParaRPr lang="en-US"/>
        </a:p>
      </dgm:t>
    </dgm:pt>
    <dgm:pt modelId="{266218C1-1758-B246-A4D3-8A8AFD4F959E}" type="sibTrans" cxnId="{102173F0-C006-354F-8EB1-F007FDDF3EEB}">
      <dgm:prSet/>
      <dgm:spPr/>
      <dgm:t>
        <a:bodyPr/>
        <a:lstStyle/>
        <a:p>
          <a:endParaRPr lang="en-US"/>
        </a:p>
      </dgm:t>
    </dgm:pt>
    <dgm:pt modelId="{5427DAA8-A5AF-4C47-9246-F50DAD7B2CB6}">
      <dgm:prSet phldrT="[Text]" custT="1"/>
      <dgm:spPr>
        <a:solidFill>
          <a:schemeClr val="lt1">
            <a:hueOff val="0"/>
            <a:satOff val="0"/>
            <a:lumOff val="0"/>
          </a:schemeClr>
        </a:solidFill>
      </dgm:spPr>
      <dgm:t>
        <a:bodyPr/>
        <a:lstStyle/>
        <a:p>
          <a:pPr algn="l">
            <a:spcAft>
              <a:spcPts val="0"/>
            </a:spcAft>
          </a:pPr>
          <a:r>
            <a:rPr lang="en-US" sz="1000" b="1" i="0" dirty="0">
              <a:solidFill>
                <a:srgbClr val="32363A"/>
              </a:solidFill>
              <a:latin typeface="Franklin Gothic Medium"/>
              <a:cs typeface="Franklin Gothic Medium"/>
            </a:rPr>
            <a:t>Non-embedded</a:t>
          </a:r>
          <a:br>
            <a:rPr lang="en-US" sz="1000" b="1" i="0" dirty="0">
              <a:solidFill>
                <a:srgbClr val="32363A"/>
              </a:solidFill>
              <a:latin typeface="Franklin Gothic Medium"/>
              <a:cs typeface="Franklin Gothic Medium"/>
            </a:rPr>
          </a:br>
          <a:r>
            <a:rPr lang="en-US" sz="1000" b="0" i="0" dirty="0">
              <a:solidFill>
                <a:srgbClr val="32363A"/>
              </a:solidFill>
              <a:latin typeface="Franklin Gothic Book"/>
              <a:ea typeface="+mn-ea"/>
              <a:cs typeface="Arial" pitchFamily="34" charset="0"/>
            </a:rPr>
            <a:t>Breaks, </a:t>
          </a:r>
        </a:p>
        <a:p>
          <a:pPr algn="l">
            <a:spcAft>
              <a:spcPts val="0"/>
            </a:spcAft>
          </a:pPr>
          <a:r>
            <a:rPr lang="en-US" sz="1000" b="0" i="0" dirty="0">
              <a:solidFill>
                <a:srgbClr val="32363A"/>
              </a:solidFill>
              <a:latin typeface="Franklin Gothic Book"/>
              <a:ea typeface="+mn-ea"/>
              <a:cs typeface="Arial" pitchFamily="34" charset="0"/>
            </a:rPr>
            <a:t>English Dictionary, Scratch Paper, Thesaurus</a:t>
          </a:r>
          <a:endParaRPr lang="en-US" sz="1000" b="0" i="0" dirty="0">
            <a:solidFill>
              <a:srgbClr val="32363A"/>
            </a:solidFill>
            <a:latin typeface="Franklin Gothic Book"/>
          </a:endParaRPr>
        </a:p>
      </dgm:t>
    </dgm:pt>
    <dgm:pt modelId="{8C5B8526-F8F9-0941-8BDB-FD3BC965F30F}" type="parTrans" cxnId="{9139100A-35E4-7F4E-B508-622043AB958D}">
      <dgm:prSet/>
      <dgm:spPr/>
      <dgm:t>
        <a:bodyPr/>
        <a:lstStyle/>
        <a:p>
          <a:endParaRPr lang="en-US"/>
        </a:p>
      </dgm:t>
    </dgm:pt>
    <dgm:pt modelId="{67920EAA-7CBE-7646-8EB3-EA762CF70CF5}" type="sibTrans" cxnId="{9139100A-35E4-7F4E-B508-622043AB958D}">
      <dgm:prSet/>
      <dgm:spPr/>
      <dgm:t>
        <a:bodyPr/>
        <a:lstStyle/>
        <a:p>
          <a:endParaRPr lang="en-US"/>
        </a:p>
      </dgm:t>
    </dgm:pt>
    <dgm:pt modelId="{2168E70F-1B0D-4A49-B4DD-B2DA389D81F5}">
      <dgm:prSet phldrT="[Text]"/>
      <dgm:spPr>
        <a:solidFill>
          <a:srgbClr val="0E7192"/>
        </a:solidFill>
      </dgm:spPr>
      <dgm:t>
        <a:bodyPr/>
        <a:lstStyle/>
        <a:p>
          <a:r>
            <a:rPr lang="en-US" b="0" dirty="0">
              <a:latin typeface="Franklin Gothic Book" panose="020B0503020102020204" pitchFamily="34" charset="0"/>
            </a:rPr>
            <a:t>Designated Supports</a:t>
          </a:r>
        </a:p>
      </dgm:t>
    </dgm:pt>
    <dgm:pt modelId="{9E58EE1A-A084-0948-BFE1-1876D7AB828D}" type="parTrans" cxnId="{8523C1CF-CBF8-9544-98CA-A2A3CDC9E094}">
      <dgm:prSet/>
      <dgm:spPr/>
      <dgm:t>
        <a:bodyPr/>
        <a:lstStyle/>
        <a:p>
          <a:endParaRPr lang="en-US"/>
        </a:p>
      </dgm:t>
    </dgm:pt>
    <dgm:pt modelId="{F5C3083E-2191-684F-BF2C-876090C2C0FD}" type="sibTrans" cxnId="{8523C1CF-CBF8-9544-98CA-A2A3CDC9E094}">
      <dgm:prSet/>
      <dgm:spPr/>
      <dgm:t>
        <a:bodyPr/>
        <a:lstStyle/>
        <a:p>
          <a:endParaRPr lang="en-US"/>
        </a:p>
      </dgm:t>
    </dgm:pt>
    <dgm:pt modelId="{77F38CBB-5BDA-E947-9299-7C4F3BB5B594}">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Embedded</a:t>
          </a:r>
          <a:r>
            <a:rPr lang="en-US" sz="900" b="0" i="0" dirty="0">
              <a:solidFill>
                <a:srgbClr val="32363A"/>
              </a:solidFill>
              <a:latin typeface="Franklin Gothic Book"/>
            </a:rPr>
            <a:t/>
          </a:r>
          <a:br>
            <a:rPr lang="en-US" sz="900" b="0" i="0" dirty="0">
              <a:solidFill>
                <a:srgbClr val="32363A"/>
              </a:solidFill>
              <a:latin typeface="Franklin Gothic Book"/>
            </a:rPr>
          </a:br>
          <a:r>
            <a:rPr lang="en-US" sz="900" b="0" i="0" dirty="0">
              <a:solidFill>
                <a:srgbClr val="32363A"/>
              </a:solidFill>
              <a:latin typeface="Franklin Gothic Book"/>
            </a:rPr>
            <a:t>Color Contrast, Masking, </a:t>
          </a:r>
        </a:p>
        <a:p>
          <a:pPr algn="l">
            <a:spcAft>
              <a:spcPts val="0"/>
            </a:spcAft>
          </a:pPr>
          <a:r>
            <a:rPr lang="en-US" sz="900" b="0" i="0" dirty="0">
              <a:solidFill>
                <a:srgbClr val="32363A"/>
              </a:solidFill>
              <a:latin typeface="Franklin Gothic Book"/>
            </a:rPr>
            <a:t>Text-to-speech, Translated Test Directions, </a:t>
          </a:r>
        </a:p>
        <a:p>
          <a:pPr algn="l">
            <a:spcAft>
              <a:spcPts val="0"/>
            </a:spcAft>
          </a:pPr>
          <a:r>
            <a:rPr lang="en-US" sz="900" b="0" i="0" dirty="0">
              <a:solidFill>
                <a:srgbClr val="32363A"/>
              </a:solidFill>
              <a:latin typeface="Franklin Gothic Book"/>
            </a:rPr>
            <a:t>Translations (Glossary), Translations (Stacked), Turn off Any Universal Tools </a:t>
          </a:r>
        </a:p>
      </dgm:t>
    </dgm:pt>
    <dgm:pt modelId="{B1069FD2-06EC-A44E-BA74-18BAD95CCAF7}" type="parTrans" cxnId="{16E47902-E1BF-5542-85A1-AF4DFC22515E}">
      <dgm:prSet/>
      <dgm:spPr/>
      <dgm:t>
        <a:bodyPr/>
        <a:lstStyle/>
        <a:p>
          <a:endParaRPr lang="en-US"/>
        </a:p>
      </dgm:t>
    </dgm:pt>
    <dgm:pt modelId="{B13E709E-FD20-504E-99C8-27C4E29B929F}" type="sibTrans" cxnId="{16E47902-E1BF-5542-85A1-AF4DFC22515E}">
      <dgm:prSet/>
      <dgm:spPr/>
      <dgm:t>
        <a:bodyPr/>
        <a:lstStyle/>
        <a:p>
          <a:endParaRPr lang="en-US"/>
        </a:p>
      </dgm:t>
    </dgm:pt>
    <dgm:pt modelId="{6F8B1285-A7C4-1247-9D27-F95664747415}">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Non-embedded</a:t>
          </a:r>
          <a:br>
            <a:rPr lang="en-US" sz="900" b="1" i="0" dirty="0">
              <a:solidFill>
                <a:srgbClr val="32363A"/>
              </a:solidFill>
              <a:latin typeface="Franklin Gothic Medium"/>
              <a:cs typeface="Franklin Gothic Medium"/>
            </a:rPr>
          </a:br>
          <a:r>
            <a:rPr lang="en-US" sz="900" b="0" i="0" dirty="0">
              <a:solidFill>
                <a:srgbClr val="32363A"/>
              </a:solidFill>
              <a:latin typeface="Franklin Gothic Book"/>
              <a:cs typeface="Franklin Gothic Book"/>
            </a:rPr>
            <a:t>Bilingual Dictionary, </a:t>
          </a:r>
        </a:p>
        <a:p>
          <a:pPr algn="l">
            <a:spcAft>
              <a:spcPts val="0"/>
            </a:spcAft>
          </a:pPr>
          <a:r>
            <a:rPr lang="en-US" sz="900" b="0" i="0" dirty="0">
              <a:solidFill>
                <a:srgbClr val="32363A"/>
              </a:solidFill>
              <a:latin typeface="Franklin Gothic Book"/>
              <a:ea typeface="+mn-ea"/>
              <a:cs typeface="Franklin Gothic Book"/>
            </a:rPr>
            <a:t>Color Contrast, </a:t>
          </a:r>
        </a:p>
        <a:p>
          <a:pPr algn="l">
            <a:spcAft>
              <a:spcPts val="0"/>
            </a:spcAft>
          </a:pPr>
          <a:r>
            <a:rPr lang="en-US" sz="900" b="0" i="0" dirty="0">
              <a:solidFill>
                <a:srgbClr val="32363A"/>
              </a:solidFill>
              <a:latin typeface="Franklin Gothic Book"/>
              <a:ea typeface="+mn-ea"/>
              <a:cs typeface="Franklin Gothic Book"/>
            </a:rPr>
            <a:t>Color Overlay, </a:t>
          </a:r>
        </a:p>
        <a:p>
          <a:pPr algn="l">
            <a:spcAft>
              <a:spcPts val="0"/>
            </a:spcAft>
          </a:pPr>
          <a:r>
            <a:rPr lang="en-US" sz="900" b="0" i="0" dirty="0">
              <a:solidFill>
                <a:srgbClr val="32363A"/>
              </a:solidFill>
              <a:latin typeface="Franklin Gothic Book"/>
            </a:rPr>
            <a:t>Magnification, </a:t>
          </a:r>
        </a:p>
        <a:p>
          <a:pPr algn="l">
            <a:spcAft>
              <a:spcPts val="0"/>
            </a:spcAft>
          </a:pPr>
          <a:r>
            <a:rPr lang="en-US" sz="900" b="0" i="0" dirty="0">
              <a:solidFill>
                <a:srgbClr val="32363A"/>
              </a:solidFill>
              <a:latin typeface="Franklin Gothic Book"/>
              <a:ea typeface="+mn-ea"/>
              <a:cs typeface="Franklin Gothic Book"/>
            </a:rPr>
            <a:t>Read Aloud, </a:t>
          </a:r>
        </a:p>
        <a:p>
          <a:pPr algn="l">
            <a:spcAft>
              <a:spcPts val="0"/>
            </a:spcAft>
          </a:pPr>
          <a:r>
            <a:rPr lang="en-US" sz="900" b="0" i="0" dirty="0">
              <a:solidFill>
                <a:srgbClr val="32363A"/>
              </a:solidFill>
              <a:latin typeface="Franklin Gothic Book"/>
              <a:ea typeface="+mn-ea"/>
              <a:cs typeface="Franklin Gothic Book"/>
            </a:rPr>
            <a:t>Scribe, </a:t>
          </a:r>
        </a:p>
        <a:p>
          <a:pPr algn="l">
            <a:spcAft>
              <a:spcPts val="0"/>
            </a:spcAft>
          </a:pPr>
          <a:r>
            <a:rPr lang="en-US" sz="900" b="0" i="0" dirty="0">
              <a:solidFill>
                <a:srgbClr val="32363A"/>
              </a:solidFill>
              <a:latin typeface="Franklin Gothic Book"/>
              <a:ea typeface="+mn-ea"/>
              <a:cs typeface="Franklin Gothic Book"/>
            </a:rPr>
            <a:t>Separate Setting, Translated Test Directions, Translation (Glossary</a:t>
          </a:r>
          <a:r>
            <a:rPr lang="en-US" sz="700" b="0" i="0" dirty="0" smtClean="0">
              <a:solidFill>
                <a:srgbClr val="32363A"/>
              </a:solidFill>
              <a:latin typeface="Franklin Gothic Book"/>
              <a:ea typeface="+mn-ea"/>
              <a:cs typeface="Franklin Gothic Book"/>
            </a:rPr>
            <a:t>)</a:t>
          </a:r>
          <a:r>
            <a:rPr lang="en-US" sz="900" b="0" i="0" dirty="0" smtClean="0">
              <a:solidFill>
                <a:srgbClr val="32363A"/>
              </a:solidFill>
              <a:latin typeface="Franklin Gothic Book"/>
              <a:ea typeface="+mn-ea"/>
              <a:cs typeface="Franklin Gothic Book"/>
            </a:rPr>
            <a:t>, Noise Buffers</a:t>
          </a:r>
          <a:endParaRPr lang="en-US" sz="700" b="0" i="0" dirty="0">
            <a:solidFill>
              <a:srgbClr val="32363A"/>
            </a:solidFill>
            <a:latin typeface="Franklin Gothic Book"/>
            <a:cs typeface="Franklin Gothic Book"/>
          </a:endParaRPr>
        </a:p>
      </dgm:t>
    </dgm:pt>
    <dgm:pt modelId="{EB2A3E9E-646A-1F44-96FE-EDFD5A8D5F87}" type="parTrans" cxnId="{1C61F892-7256-FB40-9F86-21883DF4B713}">
      <dgm:prSet/>
      <dgm:spPr/>
      <dgm:t>
        <a:bodyPr/>
        <a:lstStyle/>
        <a:p>
          <a:endParaRPr lang="en-US"/>
        </a:p>
      </dgm:t>
    </dgm:pt>
    <dgm:pt modelId="{85E028FB-C633-F344-859E-F49F9AD88E7A}" type="sibTrans" cxnId="{1C61F892-7256-FB40-9F86-21883DF4B713}">
      <dgm:prSet/>
      <dgm:spPr/>
      <dgm:t>
        <a:bodyPr/>
        <a:lstStyle/>
        <a:p>
          <a:endParaRPr lang="en-US"/>
        </a:p>
      </dgm:t>
    </dgm:pt>
    <dgm:pt modelId="{57CE82D0-680E-BC43-A2B1-067516E9A636}">
      <dgm:prSet phldrT="[Text]"/>
      <dgm:spPr>
        <a:solidFill>
          <a:srgbClr val="16AA38"/>
        </a:solidFill>
      </dgm:spPr>
      <dgm:t>
        <a:bodyPr/>
        <a:lstStyle/>
        <a:p>
          <a:r>
            <a:rPr lang="en-US" dirty="0">
              <a:latin typeface="Franklin Gothic Book" panose="020B0503020102020204" pitchFamily="34" charset="0"/>
            </a:rPr>
            <a:t>Accommodations</a:t>
          </a:r>
        </a:p>
      </dgm:t>
    </dgm:pt>
    <dgm:pt modelId="{A0ADC2A4-CD81-374C-97DD-2FD5E1057A0A}" type="parTrans" cxnId="{64661AA3-0B8A-0742-B206-70B70B10AEFA}">
      <dgm:prSet/>
      <dgm:spPr/>
      <dgm:t>
        <a:bodyPr/>
        <a:lstStyle/>
        <a:p>
          <a:endParaRPr lang="en-US"/>
        </a:p>
      </dgm:t>
    </dgm:pt>
    <dgm:pt modelId="{71358A55-62E8-5C49-8339-CDC872E288B6}" type="sibTrans" cxnId="{64661AA3-0B8A-0742-B206-70B70B10AEFA}">
      <dgm:prSet/>
      <dgm:spPr/>
      <dgm:t>
        <a:bodyPr/>
        <a:lstStyle/>
        <a:p>
          <a:endParaRPr lang="en-US"/>
        </a:p>
      </dgm:t>
    </dgm:pt>
    <dgm:pt modelId="{04FADDF2-843A-BD4D-82FF-18D8AA67BA48}">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Embedded</a:t>
          </a:r>
          <a:r>
            <a:rPr lang="en-US" sz="900" b="0" i="0" dirty="0">
              <a:solidFill>
                <a:srgbClr val="32363A"/>
              </a:solidFill>
              <a:latin typeface="Franklin Gothic Book"/>
            </a:rPr>
            <a:t/>
          </a:r>
          <a:br>
            <a:rPr lang="en-US" sz="900" b="0" i="0" dirty="0">
              <a:solidFill>
                <a:srgbClr val="32363A"/>
              </a:solidFill>
              <a:latin typeface="Franklin Gothic Book"/>
            </a:rPr>
          </a:br>
          <a:r>
            <a:rPr lang="en-US" sz="900" b="0" i="0" dirty="0">
              <a:solidFill>
                <a:srgbClr val="32363A"/>
              </a:solidFill>
              <a:latin typeface="Franklin Gothic Book"/>
            </a:rPr>
            <a:t>American Sign Language, Braille, </a:t>
          </a:r>
        </a:p>
        <a:p>
          <a:pPr algn="l">
            <a:spcAft>
              <a:spcPts val="0"/>
            </a:spcAft>
          </a:pPr>
          <a:r>
            <a:rPr lang="en-US" sz="900" b="0" i="0" dirty="0">
              <a:solidFill>
                <a:srgbClr val="32363A"/>
              </a:solidFill>
              <a:latin typeface="Franklin Gothic Book"/>
            </a:rPr>
            <a:t>Closed Captioning, Text-to-speech</a:t>
          </a:r>
        </a:p>
        <a:p>
          <a:pPr algn="l">
            <a:spcAft>
              <a:spcPts val="0"/>
            </a:spcAft>
          </a:pPr>
          <a:endParaRPr lang="en-US" sz="900" b="0" i="0" dirty="0">
            <a:solidFill>
              <a:srgbClr val="32363A"/>
            </a:solidFill>
            <a:latin typeface="Franklin Gothic Book"/>
          </a:endParaRPr>
        </a:p>
        <a:p>
          <a:pPr algn="l">
            <a:spcAft>
              <a:spcPts val="0"/>
            </a:spcAft>
          </a:pPr>
          <a:endParaRPr lang="en-US" sz="900" b="0" i="0" dirty="0">
            <a:solidFill>
              <a:srgbClr val="32363A"/>
            </a:solidFill>
            <a:latin typeface="Franklin Gothic Book"/>
          </a:endParaRPr>
        </a:p>
      </dgm:t>
    </dgm:pt>
    <dgm:pt modelId="{A52F41A1-52A8-1A43-8B79-25F81FC968A6}" type="parTrans" cxnId="{51F376B3-FE95-4445-BEFF-96E32263835E}">
      <dgm:prSet/>
      <dgm:spPr/>
      <dgm:t>
        <a:bodyPr/>
        <a:lstStyle/>
        <a:p>
          <a:endParaRPr lang="en-US"/>
        </a:p>
      </dgm:t>
    </dgm:pt>
    <dgm:pt modelId="{712A0F5C-530B-EB4A-A530-7977A2704B81}" type="sibTrans" cxnId="{51F376B3-FE95-4445-BEFF-96E32263835E}">
      <dgm:prSet/>
      <dgm:spPr/>
      <dgm:t>
        <a:bodyPr/>
        <a:lstStyle/>
        <a:p>
          <a:endParaRPr lang="en-US"/>
        </a:p>
      </dgm:t>
    </dgm:pt>
    <dgm:pt modelId="{A53EEF39-C4E1-5047-8050-5B0B184588EC}">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Non-embedded</a:t>
          </a:r>
          <a:br>
            <a:rPr lang="en-US" sz="900" b="1" i="0" dirty="0">
              <a:solidFill>
                <a:srgbClr val="32363A"/>
              </a:solidFill>
              <a:latin typeface="Franklin Gothic Medium"/>
              <a:cs typeface="Franklin Gothic Medium"/>
            </a:rPr>
          </a:br>
          <a:r>
            <a:rPr lang="en-US" sz="900" b="0" i="0" dirty="0">
              <a:solidFill>
                <a:srgbClr val="32363A"/>
              </a:solidFill>
              <a:latin typeface="Franklin Gothic Book"/>
            </a:rPr>
            <a:t>Abacus, Alternate Response Options, Calculator, Multiplication Table, </a:t>
          </a:r>
          <a:r>
            <a:rPr lang="en-US" sz="900" b="0" i="0" dirty="0" smtClean="0">
              <a:solidFill>
                <a:srgbClr val="32363A"/>
              </a:solidFill>
              <a:latin typeface="Franklin Gothic Book"/>
            </a:rPr>
            <a:t>Print </a:t>
          </a:r>
          <a:r>
            <a:rPr lang="en-US" sz="900" b="0" i="0" dirty="0">
              <a:solidFill>
                <a:srgbClr val="32363A"/>
              </a:solidFill>
              <a:latin typeface="Franklin Gothic Book"/>
            </a:rPr>
            <a:t>on Demand, Read Aloud, </a:t>
          </a:r>
        </a:p>
        <a:p>
          <a:pPr algn="l">
            <a:spcAft>
              <a:spcPts val="0"/>
            </a:spcAft>
          </a:pPr>
          <a:r>
            <a:rPr lang="en-US" sz="900" b="0" i="0" dirty="0">
              <a:solidFill>
                <a:srgbClr val="32363A"/>
              </a:solidFill>
              <a:latin typeface="Franklin Gothic Book"/>
            </a:rPr>
            <a:t>Scribe, Speech-to-text</a:t>
          </a:r>
        </a:p>
        <a:p>
          <a:pPr algn="l">
            <a:spcAft>
              <a:spcPts val="0"/>
            </a:spcAft>
          </a:pPr>
          <a:endParaRPr lang="en-US" sz="300" b="0" i="0" dirty="0">
            <a:solidFill>
              <a:srgbClr val="32363A"/>
            </a:solidFill>
            <a:latin typeface="Franklin Gothic Book"/>
          </a:endParaRPr>
        </a:p>
      </dgm:t>
    </dgm:pt>
    <dgm:pt modelId="{3597F5A4-0048-004E-B1F1-BA5C616AC977}" type="parTrans" cxnId="{DBEE94CB-66A6-BF48-AD5F-4992D8D4C71F}">
      <dgm:prSet/>
      <dgm:spPr/>
      <dgm:t>
        <a:bodyPr/>
        <a:lstStyle/>
        <a:p>
          <a:endParaRPr lang="en-US"/>
        </a:p>
      </dgm:t>
    </dgm:pt>
    <dgm:pt modelId="{EAD87D17-7409-1E48-8649-B01D8B0D7F7B}" type="sibTrans" cxnId="{DBEE94CB-66A6-BF48-AD5F-4992D8D4C71F}">
      <dgm:prSet/>
      <dgm:spPr/>
      <dgm:t>
        <a:bodyPr/>
        <a:lstStyle/>
        <a:p>
          <a:endParaRPr lang="en-US"/>
        </a:p>
      </dgm:t>
    </dgm:pt>
    <dgm:pt modelId="{3907EC75-5769-344B-A3C1-04FCA2B543F1}">
      <dgm:prSet phldrT="[Text]"/>
      <dgm:spPr>
        <a:solidFill>
          <a:srgbClr val="15A8D0"/>
        </a:solidFill>
      </dgm:spPr>
      <dgm:t>
        <a:bodyPr/>
        <a:lstStyle/>
        <a:p>
          <a:r>
            <a:rPr lang="en-US" dirty="0">
              <a:latin typeface="Franklin Gothic Book" panose="020B0503020102020204" pitchFamily="34" charset="0"/>
            </a:rPr>
            <a:t>Universal Tools</a:t>
          </a:r>
        </a:p>
      </dgm:t>
    </dgm:pt>
    <dgm:pt modelId="{7E3B1AF4-F198-CC49-877D-1862D3158BA4}" type="sibTrans" cxnId="{F22CCEF5-D457-2A4D-861F-2D0F99D4CE12}">
      <dgm:prSet/>
      <dgm:spPr/>
      <dgm:t>
        <a:bodyPr/>
        <a:lstStyle/>
        <a:p>
          <a:endParaRPr lang="en-US"/>
        </a:p>
      </dgm:t>
    </dgm:pt>
    <dgm:pt modelId="{5A307586-3E1B-164E-934A-11A0320A2335}" type="parTrans" cxnId="{F22CCEF5-D457-2A4D-861F-2D0F99D4CE12}">
      <dgm:prSet/>
      <dgm:spPr/>
      <dgm:t>
        <a:bodyPr/>
        <a:lstStyle/>
        <a:p>
          <a:endParaRPr lang="en-US"/>
        </a:p>
      </dgm:t>
    </dgm:pt>
    <dgm:pt modelId="{7C25B0D1-F170-4CA9-A60A-C11CF57217CB}" type="pres">
      <dgm:prSet presAssocID="{96039F87-F38D-4ECE-89F6-4FDE4DE74489}" presName="Name0" presStyleCnt="0">
        <dgm:presLayoutVars>
          <dgm:chMax val="3"/>
          <dgm:chPref val="1"/>
          <dgm:dir/>
          <dgm:animLvl val="lvl"/>
          <dgm:resizeHandles/>
        </dgm:presLayoutVars>
      </dgm:prSet>
      <dgm:spPr/>
      <dgm:t>
        <a:bodyPr/>
        <a:lstStyle/>
        <a:p>
          <a:endParaRPr lang="en-US"/>
        </a:p>
      </dgm:t>
    </dgm:pt>
    <dgm:pt modelId="{EE8F24DB-7AE2-44F5-87B1-F4044CB94583}" type="pres">
      <dgm:prSet presAssocID="{96039F87-F38D-4ECE-89F6-4FDE4DE74489}" presName="outerBox" presStyleCnt="0"/>
      <dgm:spPr/>
      <dgm:t>
        <a:bodyPr/>
        <a:lstStyle/>
        <a:p>
          <a:endParaRPr lang="en-US"/>
        </a:p>
      </dgm:t>
    </dgm:pt>
    <dgm:pt modelId="{01ACB0CA-37C6-417F-94BC-C509FBF24292}" type="pres">
      <dgm:prSet presAssocID="{96039F87-F38D-4ECE-89F6-4FDE4DE74489}" presName="outerBoxParent" presStyleLbl="node1" presStyleIdx="0" presStyleCnt="3" custLinFactNeighborX="-20181" custLinFactNeighborY="-13863"/>
      <dgm:spPr/>
      <dgm:t>
        <a:bodyPr/>
        <a:lstStyle/>
        <a:p>
          <a:endParaRPr lang="en-US"/>
        </a:p>
      </dgm:t>
    </dgm:pt>
    <dgm:pt modelId="{20A5B9AD-65D9-466F-A9FB-E547DB19AF77}" type="pres">
      <dgm:prSet presAssocID="{96039F87-F38D-4ECE-89F6-4FDE4DE74489}" presName="outerBoxChildren" presStyleCnt="0"/>
      <dgm:spPr/>
      <dgm:t>
        <a:bodyPr/>
        <a:lstStyle/>
        <a:p>
          <a:endParaRPr lang="en-US"/>
        </a:p>
      </dgm:t>
    </dgm:pt>
    <dgm:pt modelId="{D5EFB1E0-BC88-F74C-A0FA-EF842C636D77}" type="pres">
      <dgm:prSet presAssocID="{85FFBF38-5DEE-4A40-A2F0-9BCB41658C7F}" presName="oChild" presStyleLbl="fgAcc1" presStyleIdx="0" presStyleCnt="6" custScaleY="43934">
        <dgm:presLayoutVars>
          <dgm:bulletEnabled val="1"/>
        </dgm:presLayoutVars>
      </dgm:prSet>
      <dgm:spPr/>
      <dgm:t>
        <a:bodyPr/>
        <a:lstStyle/>
        <a:p>
          <a:endParaRPr lang="en-US"/>
        </a:p>
      </dgm:t>
    </dgm:pt>
    <dgm:pt modelId="{EDF758BD-DBF4-4E4D-8E96-6BE64E2157D7}" type="pres">
      <dgm:prSet presAssocID="{266218C1-1758-B246-A4D3-8A8AFD4F959E}" presName="outerSibTrans" presStyleCnt="0"/>
      <dgm:spPr/>
      <dgm:t>
        <a:bodyPr/>
        <a:lstStyle/>
        <a:p>
          <a:endParaRPr lang="en-US"/>
        </a:p>
      </dgm:t>
    </dgm:pt>
    <dgm:pt modelId="{FF64D126-9068-D848-A7B5-8B1C1B9BE54D}" type="pres">
      <dgm:prSet presAssocID="{5427DAA8-A5AF-4C47-9246-F50DAD7B2CB6}" presName="oChild" presStyleLbl="fgAcc1" presStyleIdx="1" presStyleCnt="6" custScaleY="23083">
        <dgm:presLayoutVars>
          <dgm:bulletEnabled val="1"/>
        </dgm:presLayoutVars>
      </dgm:prSet>
      <dgm:spPr/>
      <dgm:t>
        <a:bodyPr/>
        <a:lstStyle/>
        <a:p>
          <a:endParaRPr lang="en-US"/>
        </a:p>
      </dgm:t>
    </dgm:pt>
    <dgm:pt modelId="{B45A9338-58D0-42A6-B515-447CFF3FE7B8}" type="pres">
      <dgm:prSet presAssocID="{96039F87-F38D-4ECE-89F6-4FDE4DE74489}" presName="middleBox" presStyleCnt="0"/>
      <dgm:spPr/>
      <dgm:t>
        <a:bodyPr/>
        <a:lstStyle/>
        <a:p>
          <a:endParaRPr lang="en-US"/>
        </a:p>
      </dgm:t>
    </dgm:pt>
    <dgm:pt modelId="{A0BFF6AA-BFDE-472F-98FA-EF807BE66A9D}" type="pres">
      <dgm:prSet presAssocID="{96039F87-F38D-4ECE-89F6-4FDE4DE74489}" presName="middleBoxParent" presStyleLbl="node1" presStyleIdx="1" presStyleCnt="3"/>
      <dgm:spPr/>
      <dgm:t>
        <a:bodyPr/>
        <a:lstStyle/>
        <a:p>
          <a:endParaRPr lang="en-US"/>
        </a:p>
      </dgm:t>
    </dgm:pt>
    <dgm:pt modelId="{E144BD61-6259-4921-AE1D-F0C0420E7247}" type="pres">
      <dgm:prSet presAssocID="{96039F87-F38D-4ECE-89F6-4FDE4DE74489}" presName="middleBoxChildren" presStyleCnt="0"/>
      <dgm:spPr/>
      <dgm:t>
        <a:bodyPr/>
        <a:lstStyle/>
        <a:p>
          <a:endParaRPr lang="en-US"/>
        </a:p>
      </dgm:t>
    </dgm:pt>
    <dgm:pt modelId="{E71676B7-DB5F-6A4A-8D5F-7F5F6DA794AF}" type="pres">
      <dgm:prSet presAssocID="{77F38CBB-5BDA-E947-9299-7C4F3BB5B594}" presName="mChild" presStyleLbl="fgAcc1" presStyleIdx="2" presStyleCnt="6" custScaleY="126517">
        <dgm:presLayoutVars>
          <dgm:bulletEnabled val="1"/>
        </dgm:presLayoutVars>
      </dgm:prSet>
      <dgm:spPr/>
      <dgm:t>
        <a:bodyPr/>
        <a:lstStyle/>
        <a:p>
          <a:endParaRPr lang="en-US"/>
        </a:p>
      </dgm:t>
    </dgm:pt>
    <dgm:pt modelId="{0363F192-D5A1-D244-A9FC-D7F79B8B0688}" type="pres">
      <dgm:prSet presAssocID="{B13E709E-FD20-504E-99C8-27C4E29B929F}" presName="middleSibTrans" presStyleCnt="0"/>
      <dgm:spPr/>
      <dgm:t>
        <a:bodyPr/>
        <a:lstStyle/>
        <a:p>
          <a:endParaRPr lang="en-US"/>
        </a:p>
      </dgm:t>
    </dgm:pt>
    <dgm:pt modelId="{D9D5B814-9104-EF48-9A8E-AA3D0C9EC412}" type="pres">
      <dgm:prSet presAssocID="{6F8B1285-A7C4-1247-9D27-F95664747415}" presName="mChild" presStyleLbl="fgAcc1" presStyleIdx="3" presStyleCnt="6" custScaleY="141910">
        <dgm:presLayoutVars>
          <dgm:bulletEnabled val="1"/>
        </dgm:presLayoutVars>
      </dgm:prSet>
      <dgm:spPr/>
      <dgm:t>
        <a:bodyPr/>
        <a:lstStyle/>
        <a:p>
          <a:endParaRPr lang="en-US"/>
        </a:p>
      </dgm:t>
    </dgm:pt>
    <dgm:pt modelId="{3F0E72AD-FC97-4081-AE8F-AD8B83B46E09}" type="pres">
      <dgm:prSet presAssocID="{96039F87-F38D-4ECE-89F6-4FDE4DE74489}" presName="centerBox" presStyleCnt="0"/>
      <dgm:spPr/>
      <dgm:t>
        <a:bodyPr/>
        <a:lstStyle/>
        <a:p>
          <a:endParaRPr lang="en-US"/>
        </a:p>
      </dgm:t>
    </dgm:pt>
    <dgm:pt modelId="{E6794B86-DCB7-4368-9C1A-A2FA473F0593}" type="pres">
      <dgm:prSet presAssocID="{96039F87-F38D-4ECE-89F6-4FDE4DE74489}" presName="centerBoxParent" presStyleLbl="node1" presStyleIdx="2" presStyleCnt="3"/>
      <dgm:spPr/>
      <dgm:t>
        <a:bodyPr/>
        <a:lstStyle/>
        <a:p>
          <a:endParaRPr lang="en-US"/>
        </a:p>
      </dgm:t>
    </dgm:pt>
    <dgm:pt modelId="{FAAC0EF3-FE5E-436A-9EB4-B7E7B6582B5A}" type="pres">
      <dgm:prSet presAssocID="{96039F87-F38D-4ECE-89F6-4FDE4DE74489}" presName="centerBoxChildren" presStyleCnt="0"/>
      <dgm:spPr/>
      <dgm:t>
        <a:bodyPr/>
        <a:lstStyle/>
        <a:p>
          <a:endParaRPr lang="en-US"/>
        </a:p>
      </dgm:t>
    </dgm:pt>
    <dgm:pt modelId="{373B44E9-BA34-5247-A13E-CCDE506274FB}" type="pres">
      <dgm:prSet presAssocID="{04FADDF2-843A-BD4D-82FF-18D8AA67BA48}" presName="cChild" presStyleLbl="fgAcc1" presStyleIdx="4" presStyleCnt="6">
        <dgm:presLayoutVars>
          <dgm:bulletEnabled val="1"/>
        </dgm:presLayoutVars>
      </dgm:prSet>
      <dgm:spPr/>
      <dgm:t>
        <a:bodyPr/>
        <a:lstStyle/>
        <a:p>
          <a:endParaRPr lang="en-US"/>
        </a:p>
      </dgm:t>
    </dgm:pt>
    <dgm:pt modelId="{287CDB99-A728-7B41-8231-CFAD23A58148}" type="pres">
      <dgm:prSet presAssocID="{712A0F5C-530B-EB4A-A530-7977A2704B81}" presName="centerSibTrans" presStyleCnt="0"/>
      <dgm:spPr/>
      <dgm:t>
        <a:bodyPr/>
        <a:lstStyle/>
        <a:p>
          <a:endParaRPr lang="en-US"/>
        </a:p>
      </dgm:t>
    </dgm:pt>
    <dgm:pt modelId="{4FAC4601-2221-154D-B01A-FF0BF3C4325C}" type="pres">
      <dgm:prSet presAssocID="{A53EEF39-C4E1-5047-8050-5B0B184588EC}" presName="cChild" presStyleLbl="fgAcc1" presStyleIdx="5" presStyleCnt="6">
        <dgm:presLayoutVars>
          <dgm:bulletEnabled val="1"/>
        </dgm:presLayoutVars>
      </dgm:prSet>
      <dgm:spPr/>
      <dgm:t>
        <a:bodyPr/>
        <a:lstStyle/>
        <a:p>
          <a:endParaRPr lang="en-US"/>
        </a:p>
      </dgm:t>
    </dgm:pt>
  </dgm:ptLst>
  <dgm:cxnLst>
    <dgm:cxn modelId="{03ED431B-53F2-4040-9D89-EF50F88D4BEA}" type="presOf" srcId="{57CE82D0-680E-BC43-A2B1-067516E9A636}" destId="{E6794B86-DCB7-4368-9C1A-A2FA473F0593}" srcOrd="0" destOrd="0" presId="urn:microsoft.com/office/officeart/2005/8/layout/target2"/>
    <dgm:cxn modelId="{3FD5669F-37C9-45B4-B984-9732FBC2F916}" type="presOf" srcId="{96039F87-F38D-4ECE-89F6-4FDE4DE74489}" destId="{7C25B0D1-F170-4CA9-A60A-C11CF57217CB}" srcOrd="0" destOrd="0" presId="urn:microsoft.com/office/officeart/2005/8/layout/target2"/>
    <dgm:cxn modelId="{E848DBA5-4D35-459A-A2C0-E0DEDAC94392}" type="presOf" srcId="{85FFBF38-5DEE-4A40-A2F0-9BCB41658C7F}" destId="{D5EFB1E0-BC88-F74C-A0FA-EF842C636D77}" srcOrd="0" destOrd="0" presId="urn:microsoft.com/office/officeart/2005/8/layout/target2"/>
    <dgm:cxn modelId="{F22CCEF5-D457-2A4D-861F-2D0F99D4CE12}" srcId="{96039F87-F38D-4ECE-89F6-4FDE4DE74489}" destId="{3907EC75-5769-344B-A3C1-04FCA2B543F1}" srcOrd="0" destOrd="0" parTransId="{5A307586-3E1B-164E-934A-11A0320A2335}" sibTransId="{7E3B1AF4-F198-CC49-877D-1862D3158BA4}"/>
    <dgm:cxn modelId="{51F376B3-FE95-4445-BEFF-96E32263835E}" srcId="{57CE82D0-680E-BC43-A2B1-067516E9A636}" destId="{04FADDF2-843A-BD4D-82FF-18D8AA67BA48}" srcOrd="0" destOrd="0" parTransId="{A52F41A1-52A8-1A43-8B79-25F81FC968A6}" sibTransId="{712A0F5C-530B-EB4A-A530-7977A2704B81}"/>
    <dgm:cxn modelId="{DBEE94CB-66A6-BF48-AD5F-4992D8D4C71F}" srcId="{57CE82D0-680E-BC43-A2B1-067516E9A636}" destId="{A53EEF39-C4E1-5047-8050-5B0B184588EC}" srcOrd="1" destOrd="0" parTransId="{3597F5A4-0048-004E-B1F1-BA5C616AC977}" sibTransId="{EAD87D17-7409-1E48-8649-B01D8B0D7F7B}"/>
    <dgm:cxn modelId="{8768DB53-4659-4D60-B719-22C8D559AA3B}" type="presOf" srcId="{77F38CBB-5BDA-E947-9299-7C4F3BB5B594}" destId="{E71676B7-DB5F-6A4A-8D5F-7F5F6DA794AF}" srcOrd="0" destOrd="0" presId="urn:microsoft.com/office/officeart/2005/8/layout/target2"/>
    <dgm:cxn modelId="{102173F0-C006-354F-8EB1-F007FDDF3EEB}" srcId="{3907EC75-5769-344B-A3C1-04FCA2B543F1}" destId="{85FFBF38-5DEE-4A40-A2F0-9BCB41658C7F}" srcOrd="0" destOrd="0" parTransId="{31616649-B8F5-3042-BDC9-D9C95995DC04}" sibTransId="{266218C1-1758-B246-A4D3-8A8AFD4F959E}"/>
    <dgm:cxn modelId="{8523C1CF-CBF8-9544-98CA-A2A3CDC9E094}" srcId="{96039F87-F38D-4ECE-89F6-4FDE4DE74489}" destId="{2168E70F-1B0D-4A49-B4DD-B2DA389D81F5}" srcOrd="1" destOrd="0" parTransId="{9E58EE1A-A084-0948-BFE1-1876D7AB828D}" sibTransId="{F5C3083E-2191-684F-BF2C-876090C2C0FD}"/>
    <dgm:cxn modelId="{89A3BF9A-CB23-4104-82C4-7A2ADC535E6B}" type="presOf" srcId="{04FADDF2-843A-BD4D-82FF-18D8AA67BA48}" destId="{373B44E9-BA34-5247-A13E-CCDE506274FB}" srcOrd="0" destOrd="0" presId="urn:microsoft.com/office/officeart/2005/8/layout/target2"/>
    <dgm:cxn modelId="{F604506E-0B4C-4047-9661-532C29C433E1}" type="presOf" srcId="{6F8B1285-A7C4-1247-9D27-F95664747415}" destId="{D9D5B814-9104-EF48-9A8E-AA3D0C9EC412}" srcOrd="0" destOrd="0" presId="urn:microsoft.com/office/officeart/2005/8/layout/target2"/>
    <dgm:cxn modelId="{64661AA3-0B8A-0742-B206-70B70B10AEFA}" srcId="{96039F87-F38D-4ECE-89F6-4FDE4DE74489}" destId="{57CE82D0-680E-BC43-A2B1-067516E9A636}" srcOrd="2" destOrd="0" parTransId="{A0ADC2A4-CD81-374C-97DD-2FD5E1057A0A}" sibTransId="{71358A55-62E8-5C49-8339-CDC872E288B6}"/>
    <dgm:cxn modelId="{16E47902-E1BF-5542-85A1-AF4DFC22515E}" srcId="{2168E70F-1B0D-4A49-B4DD-B2DA389D81F5}" destId="{77F38CBB-5BDA-E947-9299-7C4F3BB5B594}" srcOrd="0" destOrd="0" parTransId="{B1069FD2-06EC-A44E-BA74-18BAD95CCAF7}" sibTransId="{B13E709E-FD20-504E-99C8-27C4E29B929F}"/>
    <dgm:cxn modelId="{593E25B0-F7D5-4F9F-979B-0189CABD3231}" type="presOf" srcId="{A53EEF39-C4E1-5047-8050-5B0B184588EC}" destId="{4FAC4601-2221-154D-B01A-FF0BF3C4325C}" srcOrd="0" destOrd="0" presId="urn:microsoft.com/office/officeart/2005/8/layout/target2"/>
    <dgm:cxn modelId="{346DFA4C-F6EA-4FB7-8310-4FEDFC1EDD0E}" type="presOf" srcId="{5427DAA8-A5AF-4C47-9246-F50DAD7B2CB6}" destId="{FF64D126-9068-D848-A7B5-8B1C1B9BE54D}" srcOrd="0" destOrd="0" presId="urn:microsoft.com/office/officeart/2005/8/layout/target2"/>
    <dgm:cxn modelId="{1C61F892-7256-FB40-9F86-21883DF4B713}" srcId="{2168E70F-1B0D-4A49-B4DD-B2DA389D81F5}" destId="{6F8B1285-A7C4-1247-9D27-F95664747415}" srcOrd="1" destOrd="0" parTransId="{EB2A3E9E-646A-1F44-96FE-EDFD5A8D5F87}" sibTransId="{85E028FB-C633-F344-859E-F49F9AD88E7A}"/>
    <dgm:cxn modelId="{F4FA2599-C149-40F6-BB90-D0ED374D7358}" type="presOf" srcId="{2168E70F-1B0D-4A49-B4DD-B2DA389D81F5}" destId="{A0BFF6AA-BFDE-472F-98FA-EF807BE66A9D}" srcOrd="0" destOrd="0" presId="urn:microsoft.com/office/officeart/2005/8/layout/target2"/>
    <dgm:cxn modelId="{9139100A-35E4-7F4E-B508-622043AB958D}" srcId="{3907EC75-5769-344B-A3C1-04FCA2B543F1}" destId="{5427DAA8-A5AF-4C47-9246-F50DAD7B2CB6}" srcOrd="1" destOrd="0" parTransId="{8C5B8526-F8F9-0941-8BDB-FD3BC965F30F}" sibTransId="{67920EAA-7CBE-7646-8EB3-EA762CF70CF5}"/>
    <dgm:cxn modelId="{40BFC0AD-4E6F-43BD-A0F1-7132BF56E1A1}" type="presOf" srcId="{3907EC75-5769-344B-A3C1-04FCA2B543F1}" destId="{01ACB0CA-37C6-417F-94BC-C509FBF24292}" srcOrd="0" destOrd="0" presId="urn:microsoft.com/office/officeart/2005/8/layout/target2"/>
    <dgm:cxn modelId="{F74B160A-FD1A-4722-8825-DC63A086AD57}" type="presParOf" srcId="{7C25B0D1-F170-4CA9-A60A-C11CF57217CB}" destId="{EE8F24DB-7AE2-44F5-87B1-F4044CB94583}" srcOrd="0" destOrd="0" presId="urn:microsoft.com/office/officeart/2005/8/layout/target2"/>
    <dgm:cxn modelId="{C5D30ED9-0395-4018-8AF1-10288674527B}" type="presParOf" srcId="{EE8F24DB-7AE2-44F5-87B1-F4044CB94583}" destId="{01ACB0CA-37C6-417F-94BC-C509FBF24292}" srcOrd="0" destOrd="0" presId="urn:microsoft.com/office/officeart/2005/8/layout/target2"/>
    <dgm:cxn modelId="{ACE0CE72-EB9B-4BEF-8071-4681DA6879B3}" type="presParOf" srcId="{EE8F24DB-7AE2-44F5-87B1-F4044CB94583}" destId="{20A5B9AD-65D9-466F-A9FB-E547DB19AF77}" srcOrd="1" destOrd="0" presId="urn:microsoft.com/office/officeart/2005/8/layout/target2"/>
    <dgm:cxn modelId="{0C2A85D1-5EFC-4B55-8353-EE72ACA604CC}" type="presParOf" srcId="{20A5B9AD-65D9-466F-A9FB-E547DB19AF77}" destId="{D5EFB1E0-BC88-F74C-A0FA-EF842C636D77}" srcOrd="0" destOrd="0" presId="urn:microsoft.com/office/officeart/2005/8/layout/target2"/>
    <dgm:cxn modelId="{0718AE9D-57BB-4D51-AFC3-40B2E1198685}" type="presParOf" srcId="{20A5B9AD-65D9-466F-A9FB-E547DB19AF77}" destId="{EDF758BD-DBF4-4E4D-8E96-6BE64E2157D7}" srcOrd="1" destOrd="0" presId="urn:microsoft.com/office/officeart/2005/8/layout/target2"/>
    <dgm:cxn modelId="{951E1F0A-84E1-4A8F-8724-AF135E1B4E67}" type="presParOf" srcId="{20A5B9AD-65D9-466F-A9FB-E547DB19AF77}" destId="{FF64D126-9068-D848-A7B5-8B1C1B9BE54D}" srcOrd="2" destOrd="0" presId="urn:microsoft.com/office/officeart/2005/8/layout/target2"/>
    <dgm:cxn modelId="{F53CADEB-E1EC-44F8-B92E-56A07751965F}" type="presParOf" srcId="{7C25B0D1-F170-4CA9-A60A-C11CF57217CB}" destId="{B45A9338-58D0-42A6-B515-447CFF3FE7B8}" srcOrd="1" destOrd="0" presId="urn:microsoft.com/office/officeart/2005/8/layout/target2"/>
    <dgm:cxn modelId="{DFAF6C76-D90B-42CA-A76B-AD9DF4CE9311}" type="presParOf" srcId="{B45A9338-58D0-42A6-B515-447CFF3FE7B8}" destId="{A0BFF6AA-BFDE-472F-98FA-EF807BE66A9D}" srcOrd="0" destOrd="0" presId="urn:microsoft.com/office/officeart/2005/8/layout/target2"/>
    <dgm:cxn modelId="{50E7D95A-7054-41F9-B2AF-C72AA59F65D6}" type="presParOf" srcId="{B45A9338-58D0-42A6-B515-447CFF3FE7B8}" destId="{E144BD61-6259-4921-AE1D-F0C0420E7247}" srcOrd="1" destOrd="0" presId="urn:microsoft.com/office/officeart/2005/8/layout/target2"/>
    <dgm:cxn modelId="{43866BA5-1689-41D2-B5A8-1A051CCE76E1}" type="presParOf" srcId="{E144BD61-6259-4921-AE1D-F0C0420E7247}" destId="{E71676B7-DB5F-6A4A-8D5F-7F5F6DA794AF}" srcOrd="0" destOrd="0" presId="urn:microsoft.com/office/officeart/2005/8/layout/target2"/>
    <dgm:cxn modelId="{806AA631-C898-4AA2-A596-62C6E9462D86}" type="presParOf" srcId="{E144BD61-6259-4921-AE1D-F0C0420E7247}" destId="{0363F192-D5A1-D244-A9FC-D7F79B8B0688}" srcOrd="1" destOrd="0" presId="urn:microsoft.com/office/officeart/2005/8/layout/target2"/>
    <dgm:cxn modelId="{FDC98004-735B-4B15-B897-1486344EE7EA}" type="presParOf" srcId="{E144BD61-6259-4921-AE1D-F0C0420E7247}" destId="{D9D5B814-9104-EF48-9A8E-AA3D0C9EC412}" srcOrd="2" destOrd="0" presId="urn:microsoft.com/office/officeart/2005/8/layout/target2"/>
    <dgm:cxn modelId="{C5ECC511-6E85-413F-BAF1-38592213D312}" type="presParOf" srcId="{7C25B0D1-F170-4CA9-A60A-C11CF57217CB}" destId="{3F0E72AD-FC97-4081-AE8F-AD8B83B46E09}" srcOrd="2" destOrd="0" presId="urn:microsoft.com/office/officeart/2005/8/layout/target2"/>
    <dgm:cxn modelId="{EFBC4AB5-59CB-4908-AC7F-24E28AB47BDA}" type="presParOf" srcId="{3F0E72AD-FC97-4081-AE8F-AD8B83B46E09}" destId="{E6794B86-DCB7-4368-9C1A-A2FA473F0593}" srcOrd="0" destOrd="0" presId="urn:microsoft.com/office/officeart/2005/8/layout/target2"/>
    <dgm:cxn modelId="{8C316AB0-659E-4228-AA6E-13405D31B446}" type="presParOf" srcId="{3F0E72AD-FC97-4081-AE8F-AD8B83B46E09}" destId="{FAAC0EF3-FE5E-436A-9EB4-B7E7B6582B5A}" srcOrd="1" destOrd="0" presId="urn:microsoft.com/office/officeart/2005/8/layout/target2"/>
    <dgm:cxn modelId="{171B0409-AB6B-464B-BACC-4826496C5A46}" type="presParOf" srcId="{FAAC0EF3-FE5E-436A-9EB4-B7E7B6582B5A}" destId="{373B44E9-BA34-5247-A13E-CCDE506274FB}" srcOrd="0" destOrd="0" presId="urn:microsoft.com/office/officeart/2005/8/layout/target2"/>
    <dgm:cxn modelId="{C638B510-5122-4558-8E2C-B5B8D5477372}" type="presParOf" srcId="{FAAC0EF3-FE5E-436A-9EB4-B7E7B6582B5A}" destId="{287CDB99-A728-7B41-8231-CFAD23A58148}" srcOrd="1" destOrd="0" presId="urn:microsoft.com/office/officeart/2005/8/layout/target2"/>
    <dgm:cxn modelId="{61F7A8F3-7A02-4933-89B6-B7E31FD06C3D}" type="presParOf" srcId="{FAAC0EF3-FE5E-436A-9EB4-B7E7B6582B5A}" destId="{4FAC4601-2221-154D-B01A-FF0BF3C4325C}" srcOrd="2" destOrd="0" presId="urn:microsoft.com/office/officeart/2005/8/layout/targe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039F87-F38D-4ECE-89F6-4FDE4DE74489}" type="doc">
      <dgm:prSet loTypeId="urn:microsoft.com/office/officeart/2005/8/layout/target2" loCatId="relationship" qsTypeId="urn:microsoft.com/office/officeart/2005/8/quickstyle/simple1" qsCatId="simple" csTypeId="urn:microsoft.com/office/officeart/2005/8/colors/accent1_3" csCatId="accent1" phldr="1"/>
      <dgm:spPr/>
      <dgm:t>
        <a:bodyPr/>
        <a:lstStyle/>
        <a:p>
          <a:endParaRPr lang="en-US"/>
        </a:p>
      </dgm:t>
    </dgm:pt>
    <dgm:pt modelId="{85FFBF38-5DEE-4A40-A2F0-9BCB41658C7F}">
      <dgm:prSet phldrT="[Text]" custT="1"/>
      <dgm:spPr>
        <a:solidFill>
          <a:schemeClr val="lt1">
            <a:hueOff val="0"/>
            <a:satOff val="0"/>
            <a:lumOff val="0"/>
          </a:schemeClr>
        </a:solidFill>
      </dgm:spPr>
      <dgm:t>
        <a:bodyPr/>
        <a:lstStyle/>
        <a:p>
          <a:pPr algn="l">
            <a:spcAft>
              <a:spcPts val="0"/>
            </a:spcAft>
          </a:pPr>
          <a:r>
            <a:rPr lang="en-US" sz="1000" b="1" i="0" dirty="0">
              <a:solidFill>
                <a:srgbClr val="32363A"/>
              </a:solidFill>
              <a:latin typeface="Franklin Gothic Medium"/>
              <a:cs typeface="Franklin Gothic Medium"/>
            </a:rPr>
            <a:t>Embedded</a:t>
          </a:r>
          <a:r>
            <a:rPr lang="en-US" sz="1000" b="1" i="0" dirty="0">
              <a:solidFill>
                <a:srgbClr val="32363A"/>
              </a:solidFill>
              <a:latin typeface="Franklin Gothic Book"/>
            </a:rPr>
            <a:t/>
          </a:r>
          <a:br>
            <a:rPr lang="en-US" sz="1000" b="1" i="0" dirty="0">
              <a:solidFill>
                <a:srgbClr val="32363A"/>
              </a:solidFill>
              <a:latin typeface="Franklin Gothic Book"/>
            </a:rPr>
          </a:br>
          <a:r>
            <a:rPr lang="en-US" sz="1000" b="0" i="0" dirty="0">
              <a:solidFill>
                <a:srgbClr val="32363A"/>
              </a:solidFill>
              <a:latin typeface="Franklin Gothic Book"/>
            </a:rPr>
            <a:t>Breaks, Calculator, Digital Notepad, English Dictionary, English Glossary, Expandable Passages, Global Notes, Highlighter, </a:t>
          </a:r>
        </a:p>
        <a:p>
          <a:pPr algn="l">
            <a:spcAft>
              <a:spcPts val="0"/>
            </a:spcAft>
          </a:pPr>
          <a:r>
            <a:rPr lang="en-US" sz="1000" b="0" i="0" dirty="0">
              <a:solidFill>
                <a:srgbClr val="32363A"/>
              </a:solidFill>
              <a:latin typeface="Franklin Gothic Book"/>
            </a:rPr>
            <a:t>Keyboard Navigation, Mark for Review, </a:t>
          </a:r>
        </a:p>
        <a:p>
          <a:pPr algn="l">
            <a:spcAft>
              <a:spcPts val="0"/>
            </a:spcAft>
          </a:pPr>
          <a:r>
            <a:rPr lang="en-US" sz="1000" b="0" i="0" dirty="0">
              <a:solidFill>
                <a:srgbClr val="32363A"/>
              </a:solidFill>
              <a:latin typeface="Franklin Gothic Book"/>
            </a:rPr>
            <a:t>Math Tools, </a:t>
          </a:r>
        </a:p>
        <a:p>
          <a:pPr algn="l">
            <a:spcAft>
              <a:spcPts val="0"/>
            </a:spcAft>
          </a:pPr>
          <a:r>
            <a:rPr lang="en-US" sz="1000" b="0" i="0" dirty="0">
              <a:solidFill>
                <a:srgbClr val="32363A"/>
              </a:solidFill>
              <a:latin typeface="Franklin Gothic Book"/>
            </a:rPr>
            <a:t>Spell Check, Strikethrough, </a:t>
          </a:r>
        </a:p>
        <a:p>
          <a:pPr algn="l">
            <a:spcAft>
              <a:spcPts val="0"/>
            </a:spcAft>
          </a:pPr>
          <a:r>
            <a:rPr lang="en-US" sz="1000" b="0" i="0" dirty="0">
              <a:solidFill>
                <a:srgbClr val="32363A"/>
              </a:solidFill>
              <a:latin typeface="Franklin Gothic Book"/>
            </a:rPr>
            <a:t>Writing Tools, Zoom</a:t>
          </a:r>
        </a:p>
      </dgm:t>
    </dgm:pt>
    <dgm:pt modelId="{31616649-B8F5-3042-BDC9-D9C95995DC04}" type="parTrans" cxnId="{102173F0-C006-354F-8EB1-F007FDDF3EEB}">
      <dgm:prSet/>
      <dgm:spPr/>
      <dgm:t>
        <a:bodyPr/>
        <a:lstStyle/>
        <a:p>
          <a:endParaRPr lang="en-US"/>
        </a:p>
      </dgm:t>
    </dgm:pt>
    <dgm:pt modelId="{266218C1-1758-B246-A4D3-8A8AFD4F959E}" type="sibTrans" cxnId="{102173F0-C006-354F-8EB1-F007FDDF3EEB}">
      <dgm:prSet/>
      <dgm:spPr/>
      <dgm:t>
        <a:bodyPr/>
        <a:lstStyle/>
        <a:p>
          <a:endParaRPr lang="en-US"/>
        </a:p>
      </dgm:t>
    </dgm:pt>
    <dgm:pt modelId="{5427DAA8-A5AF-4C47-9246-F50DAD7B2CB6}">
      <dgm:prSet phldrT="[Text]" custT="1"/>
      <dgm:spPr>
        <a:solidFill>
          <a:schemeClr val="lt1">
            <a:hueOff val="0"/>
            <a:satOff val="0"/>
            <a:lumOff val="0"/>
          </a:schemeClr>
        </a:solidFill>
      </dgm:spPr>
      <dgm:t>
        <a:bodyPr/>
        <a:lstStyle/>
        <a:p>
          <a:pPr algn="l">
            <a:spcAft>
              <a:spcPts val="0"/>
            </a:spcAft>
          </a:pPr>
          <a:r>
            <a:rPr lang="en-US" sz="1000" b="1" i="0" dirty="0">
              <a:solidFill>
                <a:srgbClr val="32363A"/>
              </a:solidFill>
              <a:latin typeface="Franklin Gothic Medium"/>
              <a:cs typeface="Franklin Gothic Medium"/>
            </a:rPr>
            <a:t>Non-embedded</a:t>
          </a:r>
          <a:br>
            <a:rPr lang="en-US" sz="1000" b="1" i="0" dirty="0">
              <a:solidFill>
                <a:srgbClr val="32363A"/>
              </a:solidFill>
              <a:latin typeface="Franklin Gothic Medium"/>
              <a:cs typeface="Franklin Gothic Medium"/>
            </a:rPr>
          </a:br>
          <a:r>
            <a:rPr lang="en-US" sz="1000" b="0" i="0" dirty="0">
              <a:solidFill>
                <a:srgbClr val="32363A"/>
              </a:solidFill>
              <a:latin typeface="Franklin Gothic Book"/>
              <a:ea typeface="+mn-ea"/>
              <a:cs typeface="Arial" pitchFamily="34" charset="0"/>
            </a:rPr>
            <a:t>Breaks, </a:t>
          </a:r>
        </a:p>
        <a:p>
          <a:pPr algn="l">
            <a:spcAft>
              <a:spcPts val="0"/>
            </a:spcAft>
          </a:pPr>
          <a:r>
            <a:rPr lang="en-US" sz="1000" b="0" i="0" dirty="0">
              <a:solidFill>
                <a:srgbClr val="32363A"/>
              </a:solidFill>
              <a:latin typeface="Franklin Gothic Book"/>
              <a:ea typeface="+mn-ea"/>
              <a:cs typeface="Arial" pitchFamily="34" charset="0"/>
            </a:rPr>
            <a:t>English Dictionary, Scratch Paper, Thesaurus</a:t>
          </a:r>
          <a:endParaRPr lang="en-US" sz="1000" b="0" i="0" dirty="0">
            <a:solidFill>
              <a:srgbClr val="32363A"/>
            </a:solidFill>
            <a:latin typeface="Franklin Gothic Book"/>
          </a:endParaRPr>
        </a:p>
      </dgm:t>
    </dgm:pt>
    <dgm:pt modelId="{8C5B8526-F8F9-0941-8BDB-FD3BC965F30F}" type="parTrans" cxnId="{9139100A-35E4-7F4E-B508-622043AB958D}">
      <dgm:prSet/>
      <dgm:spPr/>
      <dgm:t>
        <a:bodyPr/>
        <a:lstStyle/>
        <a:p>
          <a:endParaRPr lang="en-US"/>
        </a:p>
      </dgm:t>
    </dgm:pt>
    <dgm:pt modelId="{67920EAA-7CBE-7646-8EB3-EA762CF70CF5}" type="sibTrans" cxnId="{9139100A-35E4-7F4E-B508-622043AB958D}">
      <dgm:prSet/>
      <dgm:spPr/>
      <dgm:t>
        <a:bodyPr/>
        <a:lstStyle/>
        <a:p>
          <a:endParaRPr lang="en-US"/>
        </a:p>
      </dgm:t>
    </dgm:pt>
    <dgm:pt modelId="{2168E70F-1B0D-4A49-B4DD-B2DA389D81F5}">
      <dgm:prSet phldrT="[Text]"/>
      <dgm:spPr>
        <a:solidFill>
          <a:srgbClr val="0E7192"/>
        </a:solidFill>
      </dgm:spPr>
      <dgm:t>
        <a:bodyPr/>
        <a:lstStyle/>
        <a:p>
          <a:r>
            <a:rPr lang="en-US" b="0" dirty="0">
              <a:latin typeface="Franklin Gothic Book" panose="020B0503020102020204" pitchFamily="34" charset="0"/>
            </a:rPr>
            <a:t>Designated Supports</a:t>
          </a:r>
        </a:p>
      </dgm:t>
    </dgm:pt>
    <dgm:pt modelId="{9E58EE1A-A084-0948-BFE1-1876D7AB828D}" type="parTrans" cxnId="{8523C1CF-CBF8-9544-98CA-A2A3CDC9E094}">
      <dgm:prSet/>
      <dgm:spPr/>
      <dgm:t>
        <a:bodyPr/>
        <a:lstStyle/>
        <a:p>
          <a:endParaRPr lang="en-US"/>
        </a:p>
      </dgm:t>
    </dgm:pt>
    <dgm:pt modelId="{F5C3083E-2191-684F-BF2C-876090C2C0FD}" type="sibTrans" cxnId="{8523C1CF-CBF8-9544-98CA-A2A3CDC9E094}">
      <dgm:prSet/>
      <dgm:spPr/>
      <dgm:t>
        <a:bodyPr/>
        <a:lstStyle/>
        <a:p>
          <a:endParaRPr lang="en-US"/>
        </a:p>
      </dgm:t>
    </dgm:pt>
    <dgm:pt modelId="{77F38CBB-5BDA-E947-9299-7C4F3BB5B594}">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Embedded</a:t>
          </a:r>
          <a:r>
            <a:rPr lang="en-US" sz="900" b="0" i="0" dirty="0">
              <a:solidFill>
                <a:srgbClr val="32363A"/>
              </a:solidFill>
              <a:latin typeface="Franklin Gothic Book"/>
            </a:rPr>
            <a:t/>
          </a:r>
          <a:br>
            <a:rPr lang="en-US" sz="900" b="0" i="0" dirty="0">
              <a:solidFill>
                <a:srgbClr val="32363A"/>
              </a:solidFill>
              <a:latin typeface="Franklin Gothic Book"/>
            </a:rPr>
          </a:br>
          <a:r>
            <a:rPr lang="en-US" sz="900" b="0" i="0" dirty="0">
              <a:solidFill>
                <a:srgbClr val="32363A"/>
              </a:solidFill>
              <a:latin typeface="Franklin Gothic Book"/>
            </a:rPr>
            <a:t>Color Contrast, Masking, </a:t>
          </a:r>
        </a:p>
        <a:p>
          <a:pPr algn="l">
            <a:spcAft>
              <a:spcPts val="0"/>
            </a:spcAft>
          </a:pPr>
          <a:r>
            <a:rPr lang="en-US" sz="900" b="0" i="0" dirty="0">
              <a:solidFill>
                <a:srgbClr val="32363A"/>
              </a:solidFill>
              <a:latin typeface="Franklin Gothic Book"/>
            </a:rPr>
            <a:t>Text-to-speech, Translated Test Directions, </a:t>
          </a:r>
        </a:p>
        <a:p>
          <a:pPr algn="l">
            <a:spcAft>
              <a:spcPts val="0"/>
            </a:spcAft>
          </a:pPr>
          <a:r>
            <a:rPr lang="en-US" sz="900" b="0" i="0" dirty="0">
              <a:solidFill>
                <a:srgbClr val="32363A"/>
              </a:solidFill>
              <a:latin typeface="Franklin Gothic Book"/>
            </a:rPr>
            <a:t>Translations (Glossary), Translations (Stacked), Turn off Any Universal Tools </a:t>
          </a:r>
        </a:p>
      </dgm:t>
    </dgm:pt>
    <dgm:pt modelId="{B1069FD2-06EC-A44E-BA74-18BAD95CCAF7}" type="parTrans" cxnId="{16E47902-E1BF-5542-85A1-AF4DFC22515E}">
      <dgm:prSet/>
      <dgm:spPr/>
      <dgm:t>
        <a:bodyPr/>
        <a:lstStyle/>
        <a:p>
          <a:endParaRPr lang="en-US"/>
        </a:p>
      </dgm:t>
    </dgm:pt>
    <dgm:pt modelId="{B13E709E-FD20-504E-99C8-27C4E29B929F}" type="sibTrans" cxnId="{16E47902-E1BF-5542-85A1-AF4DFC22515E}">
      <dgm:prSet/>
      <dgm:spPr/>
      <dgm:t>
        <a:bodyPr/>
        <a:lstStyle/>
        <a:p>
          <a:endParaRPr lang="en-US"/>
        </a:p>
      </dgm:t>
    </dgm:pt>
    <dgm:pt modelId="{6F8B1285-A7C4-1247-9D27-F95664747415}">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Non-embedded</a:t>
          </a:r>
          <a:br>
            <a:rPr lang="en-US" sz="900" b="1" i="0" dirty="0">
              <a:solidFill>
                <a:srgbClr val="32363A"/>
              </a:solidFill>
              <a:latin typeface="Franklin Gothic Medium"/>
              <a:cs typeface="Franklin Gothic Medium"/>
            </a:rPr>
          </a:br>
          <a:r>
            <a:rPr lang="en-US" sz="900" b="0" i="0" dirty="0">
              <a:solidFill>
                <a:srgbClr val="32363A"/>
              </a:solidFill>
              <a:latin typeface="Franklin Gothic Book"/>
              <a:cs typeface="Franklin Gothic Book"/>
            </a:rPr>
            <a:t>Bilingual Dictionary, </a:t>
          </a:r>
        </a:p>
        <a:p>
          <a:pPr algn="l">
            <a:spcAft>
              <a:spcPts val="0"/>
            </a:spcAft>
          </a:pPr>
          <a:r>
            <a:rPr lang="en-US" sz="900" b="0" i="0" dirty="0">
              <a:solidFill>
                <a:srgbClr val="32363A"/>
              </a:solidFill>
              <a:latin typeface="Franklin Gothic Book"/>
              <a:ea typeface="+mn-ea"/>
              <a:cs typeface="Franklin Gothic Book"/>
            </a:rPr>
            <a:t>Color Contrast, </a:t>
          </a:r>
        </a:p>
        <a:p>
          <a:pPr algn="l">
            <a:spcAft>
              <a:spcPts val="0"/>
            </a:spcAft>
          </a:pPr>
          <a:r>
            <a:rPr lang="en-US" sz="900" b="0" i="0" dirty="0">
              <a:solidFill>
                <a:srgbClr val="32363A"/>
              </a:solidFill>
              <a:latin typeface="Franklin Gothic Book"/>
              <a:ea typeface="+mn-ea"/>
              <a:cs typeface="Franklin Gothic Book"/>
            </a:rPr>
            <a:t>Color Overlay, </a:t>
          </a:r>
        </a:p>
        <a:p>
          <a:pPr algn="l">
            <a:spcAft>
              <a:spcPts val="0"/>
            </a:spcAft>
          </a:pPr>
          <a:r>
            <a:rPr lang="en-US" sz="900" b="0" i="0" dirty="0">
              <a:solidFill>
                <a:srgbClr val="32363A"/>
              </a:solidFill>
              <a:latin typeface="Franklin Gothic Book"/>
            </a:rPr>
            <a:t>Magnification, </a:t>
          </a:r>
        </a:p>
        <a:p>
          <a:pPr algn="l">
            <a:spcAft>
              <a:spcPts val="0"/>
            </a:spcAft>
          </a:pPr>
          <a:r>
            <a:rPr lang="en-US" sz="900" b="0" i="0" dirty="0">
              <a:solidFill>
                <a:srgbClr val="32363A"/>
              </a:solidFill>
              <a:latin typeface="Franklin Gothic Book"/>
              <a:ea typeface="+mn-ea"/>
              <a:cs typeface="Franklin Gothic Book"/>
            </a:rPr>
            <a:t>Read Aloud, </a:t>
          </a:r>
        </a:p>
        <a:p>
          <a:pPr algn="l">
            <a:spcAft>
              <a:spcPts val="0"/>
            </a:spcAft>
          </a:pPr>
          <a:r>
            <a:rPr lang="en-US" sz="900" b="0" i="0" dirty="0">
              <a:solidFill>
                <a:srgbClr val="32363A"/>
              </a:solidFill>
              <a:latin typeface="Franklin Gothic Book"/>
              <a:ea typeface="+mn-ea"/>
              <a:cs typeface="Franklin Gothic Book"/>
            </a:rPr>
            <a:t>Scribe, </a:t>
          </a:r>
        </a:p>
        <a:p>
          <a:pPr algn="l">
            <a:spcAft>
              <a:spcPts val="0"/>
            </a:spcAft>
          </a:pPr>
          <a:r>
            <a:rPr lang="en-US" sz="900" b="0" i="0" dirty="0">
              <a:solidFill>
                <a:srgbClr val="32363A"/>
              </a:solidFill>
              <a:latin typeface="Franklin Gothic Book"/>
              <a:ea typeface="+mn-ea"/>
              <a:cs typeface="Franklin Gothic Book"/>
            </a:rPr>
            <a:t>Separate Setting, Translated Test Directions, Translation (Glossary</a:t>
          </a:r>
          <a:r>
            <a:rPr lang="en-US" sz="700" b="0" i="0" dirty="0" smtClean="0">
              <a:solidFill>
                <a:srgbClr val="32363A"/>
              </a:solidFill>
              <a:latin typeface="Franklin Gothic Book"/>
              <a:ea typeface="+mn-ea"/>
              <a:cs typeface="Franklin Gothic Book"/>
            </a:rPr>
            <a:t>)</a:t>
          </a:r>
          <a:r>
            <a:rPr lang="en-US" sz="900" b="0" i="0" dirty="0" smtClean="0">
              <a:solidFill>
                <a:srgbClr val="32363A"/>
              </a:solidFill>
              <a:latin typeface="Franklin Gothic Book"/>
              <a:ea typeface="+mn-ea"/>
              <a:cs typeface="Franklin Gothic Book"/>
            </a:rPr>
            <a:t>, Noise Buffers</a:t>
          </a:r>
          <a:endParaRPr lang="en-US" sz="700" b="0" i="0" dirty="0">
            <a:solidFill>
              <a:srgbClr val="32363A"/>
            </a:solidFill>
            <a:latin typeface="Franklin Gothic Book"/>
            <a:cs typeface="Franklin Gothic Book"/>
          </a:endParaRPr>
        </a:p>
      </dgm:t>
    </dgm:pt>
    <dgm:pt modelId="{EB2A3E9E-646A-1F44-96FE-EDFD5A8D5F87}" type="parTrans" cxnId="{1C61F892-7256-FB40-9F86-21883DF4B713}">
      <dgm:prSet/>
      <dgm:spPr/>
      <dgm:t>
        <a:bodyPr/>
        <a:lstStyle/>
        <a:p>
          <a:endParaRPr lang="en-US"/>
        </a:p>
      </dgm:t>
    </dgm:pt>
    <dgm:pt modelId="{85E028FB-C633-F344-859E-F49F9AD88E7A}" type="sibTrans" cxnId="{1C61F892-7256-FB40-9F86-21883DF4B713}">
      <dgm:prSet/>
      <dgm:spPr/>
      <dgm:t>
        <a:bodyPr/>
        <a:lstStyle/>
        <a:p>
          <a:endParaRPr lang="en-US"/>
        </a:p>
      </dgm:t>
    </dgm:pt>
    <dgm:pt modelId="{57CE82D0-680E-BC43-A2B1-067516E9A636}">
      <dgm:prSet phldrT="[Text]"/>
      <dgm:spPr>
        <a:solidFill>
          <a:srgbClr val="16AA38"/>
        </a:solidFill>
      </dgm:spPr>
      <dgm:t>
        <a:bodyPr/>
        <a:lstStyle/>
        <a:p>
          <a:r>
            <a:rPr lang="en-US" dirty="0">
              <a:latin typeface="Franklin Gothic Book" panose="020B0503020102020204" pitchFamily="34" charset="0"/>
            </a:rPr>
            <a:t>Accommodations</a:t>
          </a:r>
        </a:p>
      </dgm:t>
    </dgm:pt>
    <dgm:pt modelId="{A0ADC2A4-CD81-374C-97DD-2FD5E1057A0A}" type="parTrans" cxnId="{64661AA3-0B8A-0742-B206-70B70B10AEFA}">
      <dgm:prSet/>
      <dgm:spPr/>
      <dgm:t>
        <a:bodyPr/>
        <a:lstStyle/>
        <a:p>
          <a:endParaRPr lang="en-US"/>
        </a:p>
      </dgm:t>
    </dgm:pt>
    <dgm:pt modelId="{71358A55-62E8-5C49-8339-CDC872E288B6}" type="sibTrans" cxnId="{64661AA3-0B8A-0742-B206-70B70B10AEFA}">
      <dgm:prSet/>
      <dgm:spPr/>
      <dgm:t>
        <a:bodyPr/>
        <a:lstStyle/>
        <a:p>
          <a:endParaRPr lang="en-US"/>
        </a:p>
      </dgm:t>
    </dgm:pt>
    <dgm:pt modelId="{04FADDF2-843A-BD4D-82FF-18D8AA67BA48}">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Embedded</a:t>
          </a:r>
          <a:r>
            <a:rPr lang="en-US" sz="900" b="0" i="0" dirty="0">
              <a:solidFill>
                <a:srgbClr val="32363A"/>
              </a:solidFill>
              <a:latin typeface="Franklin Gothic Book"/>
            </a:rPr>
            <a:t/>
          </a:r>
          <a:br>
            <a:rPr lang="en-US" sz="900" b="0" i="0" dirty="0">
              <a:solidFill>
                <a:srgbClr val="32363A"/>
              </a:solidFill>
              <a:latin typeface="Franklin Gothic Book"/>
            </a:rPr>
          </a:br>
          <a:r>
            <a:rPr lang="en-US" sz="900" b="0" i="0" dirty="0">
              <a:solidFill>
                <a:srgbClr val="32363A"/>
              </a:solidFill>
              <a:latin typeface="Franklin Gothic Book"/>
            </a:rPr>
            <a:t>American Sign Language, Braille, </a:t>
          </a:r>
        </a:p>
        <a:p>
          <a:pPr algn="l">
            <a:spcAft>
              <a:spcPts val="0"/>
            </a:spcAft>
          </a:pPr>
          <a:r>
            <a:rPr lang="en-US" sz="900" b="0" i="0" dirty="0">
              <a:solidFill>
                <a:srgbClr val="32363A"/>
              </a:solidFill>
              <a:latin typeface="Franklin Gothic Book"/>
            </a:rPr>
            <a:t>Closed Captioning, Text-to-speech</a:t>
          </a:r>
        </a:p>
        <a:p>
          <a:pPr algn="l">
            <a:spcAft>
              <a:spcPts val="0"/>
            </a:spcAft>
          </a:pPr>
          <a:endParaRPr lang="en-US" sz="900" b="0" i="0" dirty="0">
            <a:solidFill>
              <a:srgbClr val="32363A"/>
            </a:solidFill>
            <a:latin typeface="Franklin Gothic Book"/>
          </a:endParaRPr>
        </a:p>
        <a:p>
          <a:pPr algn="l">
            <a:spcAft>
              <a:spcPts val="0"/>
            </a:spcAft>
          </a:pPr>
          <a:endParaRPr lang="en-US" sz="900" b="0" i="0" dirty="0">
            <a:solidFill>
              <a:srgbClr val="32363A"/>
            </a:solidFill>
            <a:latin typeface="Franklin Gothic Book"/>
          </a:endParaRPr>
        </a:p>
      </dgm:t>
    </dgm:pt>
    <dgm:pt modelId="{A52F41A1-52A8-1A43-8B79-25F81FC968A6}" type="parTrans" cxnId="{51F376B3-FE95-4445-BEFF-96E32263835E}">
      <dgm:prSet/>
      <dgm:spPr/>
      <dgm:t>
        <a:bodyPr/>
        <a:lstStyle/>
        <a:p>
          <a:endParaRPr lang="en-US"/>
        </a:p>
      </dgm:t>
    </dgm:pt>
    <dgm:pt modelId="{712A0F5C-530B-EB4A-A530-7977A2704B81}" type="sibTrans" cxnId="{51F376B3-FE95-4445-BEFF-96E32263835E}">
      <dgm:prSet/>
      <dgm:spPr/>
      <dgm:t>
        <a:bodyPr/>
        <a:lstStyle/>
        <a:p>
          <a:endParaRPr lang="en-US"/>
        </a:p>
      </dgm:t>
    </dgm:pt>
    <dgm:pt modelId="{A53EEF39-C4E1-5047-8050-5B0B184588EC}">
      <dgm:prSet phldrT="[Text]" custT="1"/>
      <dgm:spPr>
        <a:solidFill>
          <a:schemeClr val="lt1">
            <a:hueOff val="0"/>
            <a:satOff val="0"/>
            <a:lumOff val="0"/>
          </a:schemeClr>
        </a:solidFill>
      </dgm:spPr>
      <dgm:t>
        <a:bodyPr/>
        <a:lstStyle/>
        <a:p>
          <a:pPr algn="l">
            <a:spcAft>
              <a:spcPts val="0"/>
            </a:spcAft>
          </a:pPr>
          <a:r>
            <a:rPr lang="en-US" sz="900" b="1" i="0" dirty="0">
              <a:solidFill>
                <a:srgbClr val="32363A"/>
              </a:solidFill>
              <a:latin typeface="Franklin Gothic Medium"/>
              <a:cs typeface="Franklin Gothic Medium"/>
            </a:rPr>
            <a:t>Non-embedded</a:t>
          </a:r>
          <a:br>
            <a:rPr lang="en-US" sz="900" b="1" i="0" dirty="0">
              <a:solidFill>
                <a:srgbClr val="32363A"/>
              </a:solidFill>
              <a:latin typeface="Franklin Gothic Medium"/>
              <a:cs typeface="Franklin Gothic Medium"/>
            </a:rPr>
          </a:br>
          <a:r>
            <a:rPr lang="en-US" sz="900" b="0" i="0" dirty="0">
              <a:solidFill>
                <a:srgbClr val="32363A"/>
              </a:solidFill>
              <a:latin typeface="Franklin Gothic Book"/>
            </a:rPr>
            <a:t>Abacus, Alternate Response Options, Calculator, Multiplication Table, </a:t>
          </a:r>
          <a:r>
            <a:rPr lang="en-US" sz="900" b="0" i="0" dirty="0" smtClean="0">
              <a:solidFill>
                <a:srgbClr val="32363A"/>
              </a:solidFill>
              <a:latin typeface="Franklin Gothic Book"/>
            </a:rPr>
            <a:t>Print </a:t>
          </a:r>
          <a:r>
            <a:rPr lang="en-US" sz="900" b="0" i="0" dirty="0">
              <a:solidFill>
                <a:srgbClr val="32363A"/>
              </a:solidFill>
              <a:latin typeface="Franklin Gothic Book"/>
            </a:rPr>
            <a:t>on Demand, Read Aloud, </a:t>
          </a:r>
        </a:p>
        <a:p>
          <a:pPr algn="l">
            <a:spcAft>
              <a:spcPts val="0"/>
            </a:spcAft>
          </a:pPr>
          <a:r>
            <a:rPr lang="en-US" sz="900" b="0" i="0" dirty="0">
              <a:solidFill>
                <a:srgbClr val="32363A"/>
              </a:solidFill>
              <a:latin typeface="Franklin Gothic Book"/>
            </a:rPr>
            <a:t>Scribe, Speech-to-text</a:t>
          </a:r>
        </a:p>
        <a:p>
          <a:pPr algn="l">
            <a:spcAft>
              <a:spcPts val="0"/>
            </a:spcAft>
          </a:pPr>
          <a:endParaRPr lang="en-US" sz="300" b="0" i="0" dirty="0">
            <a:solidFill>
              <a:srgbClr val="32363A"/>
            </a:solidFill>
            <a:latin typeface="Franklin Gothic Book"/>
          </a:endParaRPr>
        </a:p>
      </dgm:t>
    </dgm:pt>
    <dgm:pt modelId="{3597F5A4-0048-004E-B1F1-BA5C616AC977}" type="parTrans" cxnId="{DBEE94CB-66A6-BF48-AD5F-4992D8D4C71F}">
      <dgm:prSet/>
      <dgm:spPr/>
      <dgm:t>
        <a:bodyPr/>
        <a:lstStyle/>
        <a:p>
          <a:endParaRPr lang="en-US"/>
        </a:p>
      </dgm:t>
    </dgm:pt>
    <dgm:pt modelId="{EAD87D17-7409-1E48-8649-B01D8B0D7F7B}" type="sibTrans" cxnId="{DBEE94CB-66A6-BF48-AD5F-4992D8D4C71F}">
      <dgm:prSet/>
      <dgm:spPr/>
      <dgm:t>
        <a:bodyPr/>
        <a:lstStyle/>
        <a:p>
          <a:endParaRPr lang="en-US"/>
        </a:p>
      </dgm:t>
    </dgm:pt>
    <dgm:pt modelId="{3907EC75-5769-344B-A3C1-04FCA2B543F1}">
      <dgm:prSet phldrT="[Text]"/>
      <dgm:spPr>
        <a:solidFill>
          <a:srgbClr val="15A8D0"/>
        </a:solidFill>
      </dgm:spPr>
      <dgm:t>
        <a:bodyPr/>
        <a:lstStyle/>
        <a:p>
          <a:r>
            <a:rPr lang="en-US" dirty="0">
              <a:latin typeface="Franklin Gothic Book" panose="020B0503020102020204" pitchFamily="34" charset="0"/>
            </a:rPr>
            <a:t>Universal Tools</a:t>
          </a:r>
        </a:p>
      </dgm:t>
    </dgm:pt>
    <dgm:pt modelId="{7E3B1AF4-F198-CC49-877D-1862D3158BA4}" type="sibTrans" cxnId="{F22CCEF5-D457-2A4D-861F-2D0F99D4CE12}">
      <dgm:prSet/>
      <dgm:spPr/>
      <dgm:t>
        <a:bodyPr/>
        <a:lstStyle/>
        <a:p>
          <a:endParaRPr lang="en-US"/>
        </a:p>
      </dgm:t>
    </dgm:pt>
    <dgm:pt modelId="{5A307586-3E1B-164E-934A-11A0320A2335}" type="parTrans" cxnId="{F22CCEF5-D457-2A4D-861F-2D0F99D4CE12}">
      <dgm:prSet/>
      <dgm:spPr/>
      <dgm:t>
        <a:bodyPr/>
        <a:lstStyle/>
        <a:p>
          <a:endParaRPr lang="en-US"/>
        </a:p>
      </dgm:t>
    </dgm:pt>
    <dgm:pt modelId="{7C25B0D1-F170-4CA9-A60A-C11CF57217CB}" type="pres">
      <dgm:prSet presAssocID="{96039F87-F38D-4ECE-89F6-4FDE4DE74489}" presName="Name0" presStyleCnt="0">
        <dgm:presLayoutVars>
          <dgm:chMax val="3"/>
          <dgm:chPref val="1"/>
          <dgm:dir/>
          <dgm:animLvl val="lvl"/>
          <dgm:resizeHandles/>
        </dgm:presLayoutVars>
      </dgm:prSet>
      <dgm:spPr/>
      <dgm:t>
        <a:bodyPr/>
        <a:lstStyle/>
        <a:p>
          <a:endParaRPr lang="en-US"/>
        </a:p>
      </dgm:t>
    </dgm:pt>
    <dgm:pt modelId="{EE8F24DB-7AE2-44F5-87B1-F4044CB94583}" type="pres">
      <dgm:prSet presAssocID="{96039F87-F38D-4ECE-89F6-4FDE4DE74489}" presName="outerBox" presStyleCnt="0"/>
      <dgm:spPr/>
      <dgm:t>
        <a:bodyPr/>
        <a:lstStyle/>
        <a:p>
          <a:endParaRPr lang="en-US"/>
        </a:p>
      </dgm:t>
    </dgm:pt>
    <dgm:pt modelId="{01ACB0CA-37C6-417F-94BC-C509FBF24292}" type="pres">
      <dgm:prSet presAssocID="{96039F87-F38D-4ECE-89F6-4FDE4DE74489}" presName="outerBoxParent" presStyleLbl="node1" presStyleIdx="0" presStyleCnt="3" custLinFactNeighborX="-20181" custLinFactNeighborY="-13863"/>
      <dgm:spPr/>
      <dgm:t>
        <a:bodyPr/>
        <a:lstStyle/>
        <a:p>
          <a:endParaRPr lang="en-US"/>
        </a:p>
      </dgm:t>
    </dgm:pt>
    <dgm:pt modelId="{20A5B9AD-65D9-466F-A9FB-E547DB19AF77}" type="pres">
      <dgm:prSet presAssocID="{96039F87-F38D-4ECE-89F6-4FDE4DE74489}" presName="outerBoxChildren" presStyleCnt="0"/>
      <dgm:spPr/>
      <dgm:t>
        <a:bodyPr/>
        <a:lstStyle/>
        <a:p>
          <a:endParaRPr lang="en-US"/>
        </a:p>
      </dgm:t>
    </dgm:pt>
    <dgm:pt modelId="{D5EFB1E0-BC88-F74C-A0FA-EF842C636D77}" type="pres">
      <dgm:prSet presAssocID="{85FFBF38-5DEE-4A40-A2F0-9BCB41658C7F}" presName="oChild" presStyleLbl="fgAcc1" presStyleIdx="0" presStyleCnt="6" custScaleY="43934">
        <dgm:presLayoutVars>
          <dgm:bulletEnabled val="1"/>
        </dgm:presLayoutVars>
      </dgm:prSet>
      <dgm:spPr/>
      <dgm:t>
        <a:bodyPr/>
        <a:lstStyle/>
        <a:p>
          <a:endParaRPr lang="en-US"/>
        </a:p>
      </dgm:t>
    </dgm:pt>
    <dgm:pt modelId="{EDF758BD-DBF4-4E4D-8E96-6BE64E2157D7}" type="pres">
      <dgm:prSet presAssocID="{266218C1-1758-B246-A4D3-8A8AFD4F959E}" presName="outerSibTrans" presStyleCnt="0"/>
      <dgm:spPr/>
      <dgm:t>
        <a:bodyPr/>
        <a:lstStyle/>
        <a:p>
          <a:endParaRPr lang="en-US"/>
        </a:p>
      </dgm:t>
    </dgm:pt>
    <dgm:pt modelId="{FF64D126-9068-D848-A7B5-8B1C1B9BE54D}" type="pres">
      <dgm:prSet presAssocID="{5427DAA8-A5AF-4C47-9246-F50DAD7B2CB6}" presName="oChild" presStyleLbl="fgAcc1" presStyleIdx="1" presStyleCnt="6" custScaleY="23083">
        <dgm:presLayoutVars>
          <dgm:bulletEnabled val="1"/>
        </dgm:presLayoutVars>
      </dgm:prSet>
      <dgm:spPr/>
      <dgm:t>
        <a:bodyPr/>
        <a:lstStyle/>
        <a:p>
          <a:endParaRPr lang="en-US"/>
        </a:p>
      </dgm:t>
    </dgm:pt>
    <dgm:pt modelId="{B45A9338-58D0-42A6-B515-447CFF3FE7B8}" type="pres">
      <dgm:prSet presAssocID="{96039F87-F38D-4ECE-89F6-4FDE4DE74489}" presName="middleBox" presStyleCnt="0"/>
      <dgm:spPr/>
      <dgm:t>
        <a:bodyPr/>
        <a:lstStyle/>
        <a:p>
          <a:endParaRPr lang="en-US"/>
        </a:p>
      </dgm:t>
    </dgm:pt>
    <dgm:pt modelId="{A0BFF6AA-BFDE-472F-98FA-EF807BE66A9D}" type="pres">
      <dgm:prSet presAssocID="{96039F87-F38D-4ECE-89F6-4FDE4DE74489}" presName="middleBoxParent" presStyleLbl="node1" presStyleIdx="1" presStyleCnt="3"/>
      <dgm:spPr/>
      <dgm:t>
        <a:bodyPr/>
        <a:lstStyle/>
        <a:p>
          <a:endParaRPr lang="en-US"/>
        </a:p>
      </dgm:t>
    </dgm:pt>
    <dgm:pt modelId="{E144BD61-6259-4921-AE1D-F0C0420E7247}" type="pres">
      <dgm:prSet presAssocID="{96039F87-F38D-4ECE-89F6-4FDE4DE74489}" presName="middleBoxChildren" presStyleCnt="0"/>
      <dgm:spPr/>
      <dgm:t>
        <a:bodyPr/>
        <a:lstStyle/>
        <a:p>
          <a:endParaRPr lang="en-US"/>
        </a:p>
      </dgm:t>
    </dgm:pt>
    <dgm:pt modelId="{E71676B7-DB5F-6A4A-8D5F-7F5F6DA794AF}" type="pres">
      <dgm:prSet presAssocID="{77F38CBB-5BDA-E947-9299-7C4F3BB5B594}" presName="mChild" presStyleLbl="fgAcc1" presStyleIdx="2" presStyleCnt="6" custScaleY="126517">
        <dgm:presLayoutVars>
          <dgm:bulletEnabled val="1"/>
        </dgm:presLayoutVars>
      </dgm:prSet>
      <dgm:spPr/>
      <dgm:t>
        <a:bodyPr/>
        <a:lstStyle/>
        <a:p>
          <a:endParaRPr lang="en-US"/>
        </a:p>
      </dgm:t>
    </dgm:pt>
    <dgm:pt modelId="{0363F192-D5A1-D244-A9FC-D7F79B8B0688}" type="pres">
      <dgm:prSet presAssocID="{B13E709E-FD20-504E-99C8-27C4E29B929F}" presName="middleSibTrans" presStyleCnt="0"/>
      <dgm:spPr/>
      <dgm:t>
        <a:bodyPr/>
        <a:lstStyle/>
        <a:p>
          <a:endParaRPr lang="en-US"/>
        </a:p>
      </dgm:t>
    </dgm:pt>
    <dgm:pt modelId="{D9D5B814-9104-EF48-9A8E-AA3D0C9EC412}" type="pres">
      <dgm:prSet presAssocID="{6F8B1285-A7C4-1247-9D27-F95664747415}" presName="mChild" presStyleLbl="fgAcc1" presStyleIdx="3" presStyleCnt="6" custScaleY="141910">
        <dgm:presLayoutVars>
          <dgm:bulletEnabled val="1"/>
        </dgm:presLayoutVars>
      </dgm:prSet>
      <dgm:spPr/>
      <dgm:t>
        <a:bodyPr/>
        <a:lstStyle/>
        <a:p>
          <a:endParaRPr lang="en-US"/>
        </a:p>
      </dgm:t>
    </dgm:pt>
    <dgm:pt modelId="{3F0E72AD-FC97-4081-AE8F-AD8B83B46E09}" type="pres">
      <dgm:prSet presAssocID="{96039F87-F38D-4ECE-89F6-4FDE4DE74489}" presName="centerBox" presStyleCnt="0"/>
      <dgm:spPr/>
      <dgm:t>
        <a:bodyPr/>
        <a:lstStyle/>
        <a:p>
          <a:endParaRPr lang="en-US"/>
        </a:p>
      </dgm:t>
    </dgm:pt>
    <dgm:pt modelId="{E6794B86-DCB7-4368-9C1A-A2FA473F0593}" type="pres">
      <dgm:prSet presAssocID="{96039F87-F38D-4ECE-89F6-4FDE4DE74489}" presName="centerBoxParent" presStyleLbl="node1" presStyleIdx="2" presStyleCnt="3"/>
      <dgm:spPr/>
      <dgm:t>
        <a:bodyPr/>
        <a:lstStyle/>
        <a:p>
          <a:endParaRPr lang="en-US"/>
        </a:p>
      </dgm:t>
    </dgm:pt>
    <dgm:pt modelId="{FAAC0EF3-FE5E-436A-9EB4-B7E7B6582B5A}" type="pres">
      <dgm:prSet presAssocID="{96039F87-F38D-4ECE-89F6-4FDE4DE74489}" presName="centerBoxChildren" presStyleCnt="0"/>
      <dgm:spPr/>
      <dgm:t>
        <a:bodyPr/>
        <a:lstStyle/>
        <a:p>
          <a:endParaRPr lang="en-US"/>
        </a:p>
      </dgm:t>
    </dgm:pt>
    <dgm:pt modelId="{373B44E9-BA34-5247-A13E-CCDE506274FB}" type="pres">
      <dgm:prSet presAssocID="{04FADDF2-843A-BD4D-82FF-18D8AA67BA48}" presName="cChild" presStyleLbl="fgAcc1" presStyleIdx="4" presStyleCnt="6">
        <dgm:presLayoutVars>
          <dgm:bulletEnabled val="1"/>
        </dgm:presLayoutVars>
      </dgm:prSet>
      <dgm:spPr/>
      <dgm:t>
        <a:bodyPr/>
        <a:lstStyle/>
        <a:p>
          <a:endParaRPr lang="en-US"/>
        </a:p>
      </dgm:t>
    </dgm:pt>
    <dgm:pt modelId="{287CDB99-A728-7B41-8231-CFAD23A58148}" type="pres">
      <dgm:prSet presAssocID="{712A0F5C-530B-EB4A-A530-7977A2704B81}" presName="centerSibTrans" presStyleCnt="0"/>
      <dgm:spPr/>
      <dgm:t>
        <a:bodyPr/>
        <a:lstStyle/>
        <a:p>
          <a:endParaRPr lang="en-US"/>
        </a:p>
      </dgm:t>
    </dgm:pt>
    <dgm:pt modelId="{4FAC4601-2221-154D-B01A-FF0BF3C4325C}" type="pres">
      <dgm:prSet presAssocID="{A53EEF39-C4E1-5047-8050-5B0B184588EC}" presName="cChild" presStyleLbl="fgAcc1" presStyleIdx="5" presStyleCnt="6">
        <dgm:presLayoutVars>
          <dgm:bulletEnabled val="1"/>
        </dgm:presLayoutVars>
      </dgm:prSet>
      <dgm:spPr/>
      <dgm:t>
        <a:bodyPr/>
        <a:lstStyle/>
        <a:p>
          <a:endParaRPr lang="en-US"/>
        </a:p>
      </dgm:t>
    </dgm:pt>
  </dgm:ptLst>
  <dgm:cxnLst>
    <dgm:cxn modelId="{9733C111-7383-46C8-B237-6614D81FE97B}" type="presOf" srcId="{2168E70F-1B0D-4A49-B4DD-B2DA389D81F5}" destId="{A0BFF6AA-BFDE-472F-98FA-EF807BE66A9D}" srcOrd="0" destOrd="0" presId="urn:microsoft.com/office/officeart/2005/8/layout/target2"/>
    <dgm:cxn modelId="{F22CCEF5-D457-2A4D-861F-2D0F99D4CE12}" srcId="{96039F87-F38D-4ECE-89F6-4FDE4DE74489}" destId="{3907EC75-5769-344B-A3C1-04FCA2B543F1}" srcOrd="0" destOrd="0" parTransId="{5A307586-3E1B-164E-934A-11A0320A2335}" sibTransId="{7E3B1AF4-F198-CC49-877D-1862D3158BA4}"/>
    <dgm:cxn modelId="{51F376B3-FE95-4445-BEFF-96E32263835E}" srcId="{57CE82D0-680E-BC43-A2B1-067516E9A636}" destId="{04FADDF2-843A-BD4D-82FF-18D8AA67BA48}" srcOrd="0" destOrd="0" parTransId="{A52F41A1-52A8-1A43-8B79-25F81FC968A6}" sibTransId="{712A0F5C-530B-EB4A-A530-7977A2704B81}"/>
    <dgm:cxn modelId="{DBEE94CB-66A6-BF48-AD5F-4992D8D4C71F}" srcId="{57CE82D0-680E-BC43-A2B1-067516E9A636}" destId="{A53EEF39-C4E1-5047-8050-5B0B184588EC}" srcOrd="1" destOrd="0" parTransId="{3597F5A4-0048-004E-B1F1-BA5C616AC977}" sibTransId="{EAD87D17-7409-1E48-8649-B01D8B0D7F7B}"/>
    <dgm:cxn modelId="{63D486E1-3A93-4094-AC44-2DA717939056}" type="presOf" srcId="{96039F87-F38D-4ECE-89F6-4FDE4DE74489}" destId="{7C25B0D1-F170-4CA9-A60A-C11CF57217CB}" srcOrd="0" destOrd="0" presId="urn:microsoft.com/office/officeart/2005/8/layout/target2"/>
    <dgm:cxn modelId="{102173F0-C006-354F-8EB1-F007FDDF3EEB}" srcId="{3907EC75-5769-344B-A3C1-04FCA2B543F1}" destId="{85FFBF38-5DEE-4A40-A2F0-9BCB41658C7F}" srcOrd="0" destOrd="0" parTransId="{31616649-B8F5-3042-BDC9-D9C95995DC04}" sibTransId="{266218C1-1758-B246-A4D3-8A8AFD4F959E}"/>
    <dgm:cxn modelId="{0FE08E27-05A4-4FC9-83AA-88022CFA17A2}" type="presOf" srcId="{A53EEF39-C4E1-5047-8050-5B0B184588EC}" destId="{4FAC4601-2221-154D-B01A-FF0BF3C4325C}" srcOrd="0" destOrd="0" presId="urn:microsoft.com/office/officeart/2005/8/layout/target2"/>
    <dgm:cxn modelId="{C103B715-4915-4B8E-B6DE-CB8AB9A4F0B2}" type="presOf" srcId="{04FADDF2-843A-BD4D-82FF-18D8AA67BA48}" destId="{373B44E9-BA34-5247-A13E-CCDE506274FB}" srcOrd="0" destOrd="0" presId="urn:microsoft.com/office/officeart/2005/8/layout/target2"/>
    <dgm:cxn modelId="{8523C1CF-CBF8-9544-98CA-A2A3CDC9E094}" srcId="{96039F87-F38D-4ECE-89F6-4FDE4DE74489}" destId="{2168E70F-1B0D-4A49-B4DD-B2DA389D81F5}" srcOrd="1" destOrd="0" parTransId="{9E58EE1A-A084-0948-BFE1-1876D7AB828D}" sibTransId="{F5C3083E-2191-684F-BF2C-876090C2C0FD}"/>
    <dgm:cxn modelId="{9E27565C-C034-41A2-A3A8-F7CFFD0D5D2F}" type="presOf" srcId="{6F8B1285-A7C4-1247-9D27-F95664747415}" destId="{D9D5B814-9104-EF48-9A8E-AA3D0C9EC412}" srcOrd="0" destOrd="0" presId="urn:microsoft.com/office/officeart/2005/8/layout/target2"/>
    <dgm:cxn modelId="{6D6E9364-BE02-48A4-BEC3-66B2D9F80E3B}" type="presOf" srcId="{85FFBF38-5DEE-4A40-A2F0-9BCB41658C7F}" destId="{D5EFB1E0-BC88-F74C-A0FA-EF842C636D77}" srcOrd="0" destOrd="0" presId="urn:microsoft.com/office/officeart/2005/8/layout/target2"/>
    <dgm:cxn modelId="{64661AA3-0B8A-0742-B206-70B70B10AEFA}" srcId="{96039F87-F38D-4ECE-89F6-4FDE4DE74489}" destId="{57CE82D0-680E-BC43-A2B1-067516E9A636}" srcOrd="2" destOrd="0" parTransId="{A0ADC2A4-CD81-374C-97DD-2FD5E1057A0A}" sibTransId="{71358A55-62E8-5C49-8339-CDC872E288B6}"/>
    <dgm:cxn modelId="{26EB59CF-DF46-4BD9-AFB6-DB340656A035}" type="presOf" srcId="{77F38CBB-5BDA-E947-9299-7C4F3BB5B594}" destId="{E71676B7-DB5F-6A4A-8D5F-7F5F6DA794AF}" srcOrd="0" destOrd="0" presId="urn:microsoft.com/office/officeart/2005/8/layout/target2"/>
    <dgm:cxn modelId="{984FAEEE-4848-43B3-83EA-6358C364EE46}" type="presOf" srcId="{5427DAA8-A5AF-4C47-9246-F50DAD7B2CB6}" destId="{FF64D126-9068-D848-A7B5-8B1C1B9BE54D}" srcOrd="0" destOrd="0" presId="urn:microsoft.com/office/officeart/2005/8/layout/target2"/>
    <dgm:cxn modelId="{16E47902-E1BF-5542-85A1-AF4DFC22515E}" srcId="{2168E70F-1B0D-4A49-B4DD-B2DA389D81F5}" destId="{77F38CBB-5BDA-E947-9299-7C4F3BB5B594}" srcOrd="0" destOrd="0" parTransId="{B1069FD2-06EC-A44E-BA74-18BAD95CCAF7}" sibTransId="{B13E709E-FD20-504E-99C8-27C4E29B929F}"/>
    <dgm:cxn modelId="{037E76A7-18C1-473F-8325-81EF7E474CF4}" type="presOf" srcId="{57CE82D0-680E-BC43-A2B1-067516E9A636}" destId="{E6794B86-DCB7-4368-9C1A-A2FA473F0593}" srcOrd="0" destOrd="0" presId="urn:microsoft.com/office/officeart/2005/8/layout/target2"/>
    <dgm:cxn modelId="{1C61F892-7256-FB40-9F86-21883DF4B713}" srcId="{2168E70F-1B0D-4A49-B4DD-B2DA389D81F5}" destId="{6F8B1285-A7C4-1247-9D27-F95664747415}" srcOrd="1" destOrd="0" parTransId="{EB2A3E9E-646A-1F44-96FE-EDFD5A8D5F87}" sibTransId="{85E028FB-C633-F344-859E-F49F9AD88E7A}"/>
    <dgm:cxn modelId="{F2AA0DF0-AD32-4BC9-B814-AD11F7A26307}" type="presOf" srcId="{3907EC75-5769-344B-A3C1-04FCA2B543F1}" destId="{01ACB0CA-37C6-417F-94BC-C509FBF24292}" srcOrd="0" destOrd="0" presId="urn:microsoft.com/office/officeart/2005/8/layout/target2"/>
    <dgm:cxn modelId="{9139100A-35E4-7F4E-B508-622043AB958D}" srcId="{3907EC75-5769-344B-A3C1-04FCA2B543F1}" destId="{5427DAA8-A5AF-4C47-9246-F50DAD7B2CB6}" srcOrd="1" destOrd="0" parTransId="{8C5B8526-F8F9-0941-8BDB-FD3BC965F30F}" sibTransId="{67920EAA-7CBE-7646-8EB3-EA762CF70CF5}"/>
    <dgm:cxn modelId="{B240E373-FE62-4183-A934-6DF486FCC6B9}" type="presParOf" srcId="{7C25B0D1-F170-4CA9-A60A-C11CF57217CB}" destId="{EE8F24DB-7AE2-44F5-87B1-F4044CB94583}" srcOrd="0" destOrd="0" presId="urn:microsoft.com/office/officeart/2005/8/layout/target2"/>
    <dgm:cxn modelId="{B70C660D-6C90-4EA6-9034-E4ADAA193553}" type="presParOf" srcId="{EE8F24DB-7AE2-44F5-87B1-F4044CB94583}" destId="{01ACB0CA-37C6-417F-94BC-C509FBF24292}" srcOrd="0" destOrd="0" presId="urn:microsoft.com/office/officeart/2005/8/layout/target2"/>
    <dgm:cxn modelId="{57EF4C43-D218-4560-BBCF-F196E4806749}" type="presParOf" srcId="{EE8F24DB-7AE2-44F5-87B1-F4044CB94583}" destId="{20A5B9AD-65D9-466F-A9FB-E547DB19AF77}" srcOrd="1" destOrd="0" presId="urn:microsoft.com/office/officeart/2005/8/layout/target2"/>
    <dgm:cxn modelId="{F75C178C-DCAF-4B36-A7CE-596AA630AF42}" type="presParOf" srcId="{20A5B9AD-65D9-466F-A9FB-E547DB19AF77}" destId="{D5EFB1E0-BC88-F74C-A0FA-EF842C636D77}" srcOrd="0" destOrd="0" presId="urn:microsoft.com/office/officeart/2005/8/layout/target2"/>
    <dgm:cxn modelId="{32481FD7-7049-4703-81FB-53BEDDF3DCCF}" type="presParOf" srcId="{20A5B9AD-65D9-466F-A9FB-E547DB19AF77}" destId="{EDF758BD-DBF4-4E4D-8E96-6BE64E2157D7}" srcOrd="1" destOrd="0" presId="urn:microsoft.com/office/officeart/2005/8/layout/target2"/>
    <dgm:cxn modelId="{55EAE999-6E4D-46F3-AFF4-2737CB11FCBF}" type="presParOf" srcId="{20A5B9AD-65D9-466F-A9FB-E547DB19AF77}" destId="{FF64D126-9068-D848-A7B5-8B1C1B9BE54D}" srcOrd="2" destOrd="0" presId="urn:microsoft.com/office/officeart/2005/8/layout/target2"/>
    <dgm:cxn modelId="{FCCB02EF-D37C-4DA9-B89B-567A2D883E4F}" type="presParOf" srcId="{7C25B0D1-F170-4CA9-A60A-C11CF57217CB}" destId="{B45A9338-58D0-42A6-B515-447CFF3FE7B8}" srcOrd="1" destOrd="0" presId="urn:microsoft.com/office/officeart/2005/8/layout/target2"/>
    <dgm:cxn modelId="{3A7868EE-28E2-4EEC-80C7-FFEEF67EDD07}" type="presParOf" srcId="{B45A9338-58D0-42A6-B515-447CFF3FE7B8}" destId="{A0BFF6AA-BFDE-472F-98FA-EF807BE66A9D}" srcOrd="0" destOrd="0" presId="urn:microsoft.com/office/officeart/2005/8/layout/target2"/>
    <dgm:cxn modelId="{911510A9-1C1D-4DC9-A55E-90673D044D30}" type="presParOf" srcId="{B45A9338-58D0-42A6-B515-447CFF3FE7B8}" destId="{E144BD61-6259-4921-AE1D-F0C0420E7247}" srcOrd="1" destOrd="0" presId="urn:microsoft.com/office/officeart/2005/8/layout/target2"/>
    <dgm:cxn modelId="{D2AA9AD5-3606-4C6E-8B50-397336AB9C2E}" type="presParOf" srcId="{E144BD61-6259-4921-AE1D-F0C0420E7247}" destId="{E71676B7-DB5F-6A4A-8D5F-7F5F6DA794AF}" srcOrd="0" destOrd="0" presId="urn:microsoft.com/office/officeart/2005/8/layout/target2"/>
    <dgm:cxn modelId="{E372A1EC-C40E-469C-B202-6125869EFA97}" type="presParOf" srcId="{E144BD61-6259-4921-AE1D-F0C0420E7247}" destId="{0363F192-D5A1-D244-A9FC-D7F79B8B0688}" srcOrd="1" destOrd="0" presId="urn:microsoft.com/office/officeart/2005/8/layout/target2"/>
    <dgm:cxn modelId="{9C4CB5E2-27FE-4C6F-99F4-D5C4D8FFAD70}" type="presParOf" srcId="{E144BD61-6259-4921-AE1D-F0C0420E7247}" destId="{D9D5B814-9104-EF48-9A8E-AA3D0C9EC412}" srcOrd="2" destOrd="0" presId="urn:microsoft.com/office/officeart/2005/8/layout/target2"/>
    <dgm:cxn modelId="{EC8F3F8F-96B3-4CC0-81C1-E9434AF6C00D}" type="presParOf" srcId="{7C25B0D1-F170-4CA9-A60A-C11CF57217CB}" destId="{3F0E72AD-FC97-4081-AE8F-AD8B83B46E09}" srcOrd="2" destOrd="0" presId="urn:microsoft.com/office/officeart/2005/8/layout/target2"/>
    <dgm:cxn modelId="{4E631A86-7A2A-44F8-B141-410DF3010FE5}" type="presParOf" srcId="{3F0E72AD-FC97-4081-AE8F-AD8B83B46E09}" destId="{E6794B86-DCB7-4368-9C1A-A2FA473F0593}" srcOrd="0" destOrd="0" presId="urn:microsoft.com/office/officeart/2005/8/layout/target2"/>
    <dgm:cxn modelId="{92B7F6FF-FFAC-43B8-8CE6-415C2315E574}" type="presParOf" srcId="{3F0E72AD-FC97-4081-AE8F-AD8B83B46E09}" destId="{FAAC0EF3-FE5E-436A-9EB4-B7E7B6582B5A}" srcOrd="1" destOrd="0" presId="urn:microsoft.com/office/officeart/2005/8/layout/target2"/>
    <dgm:cxn modelId="{3312D558-82D7-4DF4-923E-A36C404E0FE2}" type="presParOf" srcId="{FAAC0EF3-FE5E-436A-9EB4-B7E7B6582B5A}" destId="{373B44E9-BA34-5247-A13E-CCDE506274FB}" srcOrd="0" destOrd="0" presId="urn:microsoft.com/office/officeart/2005/8/layout/target2"/>
    <dgm:cxn modelId="{6686ED36-92FD-49AF-87DE-911F6F6058A1}" type="presParOf" srcId="{FAAC0EF3-FE5E-436A-9EB4-B7E7B6582B5A}" destId="{287CDB99-A728-7B41-8231-CFAD23A58148}" srcOrd="1" destOrd="0" presId="urn:microsoft.com/office/officeart/2005/8/layout/target2"/>
    <dgm:cxn modelId="{3E02E29F-AF87-402F-B33A-B2A270A3613D}" type="presParOf" srcId="{FAAC0EF3-FE5E-436A-9EB4-B7E7B6582B5A}" destId="{4FAC4601-2221-154D-B01A-FF0BF3C4325C}" srcOrd="2" destOrd="0" presId="urn:microsoft.com/office/officeart/2005/8/layout/targe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0.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7.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9.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Arial" panose="020B0604020202020204" pitchFamily="34" charset="0"/>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Arial" panose="020B0604020202020204" pitchFamily="34" charset="0"/>
                <a:cs typeface="+mn-cs"/>
              </a:defRPr>
            </a:lvl1pPr>
          </a:lstStyle>
          <a:p>
            <a:pPr>
              <a:defRPr/>
            </a:pPr>
            <a:fld id="{5EB33C3C-F60B-44BB-85CB-EB96ECE6739A}" type="datetimeFigureOut">
              <a:rPr lang="en-US" smtClean="0"/>
              <a:pPr>
                <a:defRPr/>
              </a:pPr>
              <a:t>12/22/2014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panose="020B0604020202020204" pitchFamily="34" charset="0"/>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Arial" panose="020B0604020202020204" pitchFamily="34" charset="0"/>
                <a:cs typeface="+mn-cs"/>
              </a:defRPr>
            </a:lvl1pPr>
          </a:lstStyle>
          <a:p>
            <a:pPr>
              <a:defRPr/>
            </a:pPr>
            <a:fld id="{B78743C0-4446-4A41-A921-D4350E65A720}" type="slidenum">
              <a:rPr lang="en-US" smtClean="0"/>
              <a:pPr>
                <a:defRPr/>
              </a:pPr>
              <a:t>‹#›</a:t>
            </a:fld>
            <a:endParaRPr lang="en-US" dirty="0"/>
          </a:p>
        </p:txBody>
      </p:sp>
    </p:spTree>
    <p:extLst>
      <p:ext uri="{BB962C8B-B14F-4D97-AF65-F5344CB8AC3E}">
        <p14:creationId xmlns:p14="http://schemas.microsoft.com/office/powerpoint/2010/main" val="5864974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54.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58.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60.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64.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69.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7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75.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80.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82.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85.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87.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93.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96.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99.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10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105.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107.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109.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111.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113.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115.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118.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120.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122.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12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126.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128.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130.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133.xml"/></Relationships>
</file>

<file path=ppt/notesSlides/_rels/notesSlide54.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136.xml"/></Relationships>
</file>

<file path=ppt/notesSlides/_rels/notesSlide55.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ags" Target="../tags/tag138.xml"/></Relationships>
</file>

<file path=ppt/notesSlides/_rels/notesSlide56.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ags" Target="../tags/tag140.xml"/></Relationships>
</file>

<file path=ppt/notesSlides/_rels/notesSlide57.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142.xml"/></Relationships>
</file>

<file path=ppt/notesSlides/_rels/notesSlide58.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tags" Target="../tags/tag144.xml"/></Relationships>
</file>

<file path=ppt/notesSlides/_rels/notesSlide59.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notesMaster" Target="../notesMasters/notesMaster1.xml"/><Relationship Id="rId1" Type="http://schemas.openxmlformats.org/officeDocument/2006/relationships/tags" Target="../tags/tag147.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60.xml.rels><?xml version="1.0" encoding="UTF-8" standalone="yes"?>
<Relationships xmlns="http://schemas.openxmlformats.org/package/2006/relationships"><Relationship Id="rId3" Type="http://schemas.openxmlformats.org/officeDocument/2006/relationships/slide" Target="../slides/slide60.xml"/><Relationship Id="rId2" Type="http://schemas.openxmlformats.org/officeDocument/2006/relationships/notesMaster" Target="../notesMasters/notesMaster1.xml"/><Relationship Id="rId1" Type="http://schemas.openxmlformats.org/officeDocument/2006/relationships/tags" Target="../tags/tag149.xml"/></Relationships>
</file>

<file path=ppt/notesSlides/_rels/notesSlide61.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notesMaster" Target="../notesMasters/notesMaster1.xml"/><Relationship Id="rId1" Type="http://schemas.openxmlformats.org/officeDocument/2006/relationships/tags" Target="../tags/tag151.xml"/></Relationships>
</file>

<file path=ppt/notesSlides/_rels/notesSlide62.xml.rels><?xml version="1.0" encoding="UTF-8" standalone="yes"?>
<Relationships xmlns="http://schemas.openxmlformats.org/package/2006/relationships"><Relationship Id="rId3" Type="http://schemas.openxmlformats.org/officeDocument/2006/relationships/slide" Target="../slides/slide62.xml"/><Relationship Id="rId2" Type="http://schemas.openxmlformats.org/officeDocument/2006/relationships/notesMaster" Target="../notesMasters/notesMaster1.xml"/><Relationship Id="rId1" Type="http://schemas.openxmlformats.org/officeDocument/2006/relationships/tags" Target="../tags/tag154.xml"/></Relationships>
</file>

<file path=ppt/notesSlides/_rels/notesSlide63.xml.rels><?xml version="1.0" encoding="UTF-8" standalone="yes"?>
<Relationships xmlns="http://schemas.openxmlformats.org/package/2006/relationships"><Relationship Id="rId3" Type="http://schemas.openxmlformats.org/officeDocument/2006/relationships/slide" Target="../slides/slide63.xml"/><Relationship Id="rId2" Type="http://schemas.openxmlformats.org/officeDocument/2006/relationships/notesMaster" Target="../notesMasters/notesMaster1.xml"/><Relationship Id="rId1" Type="http://schemas.openxmlformats.org/officeDocument/2006/relationships/tags" Target="../tags/tag157.xml"/></Relationships>
</file>

<file path=ppt/notesSlides/_rels/notesSlide64.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notesMaster" Target="../notesMasters/notesMaster1.xml"/><Relationship Id="rId1" Type="http://schemas.openxmlformats.org/officeDocument/2006/relationships/tags" Target="../tags/tag160.xml"/></Relationships>
</file>

<file path=ppt/notesSlides/_rels/notesSlide65.xml.rels><?xml version="1.0" encoding="UTF-8" standalone="yes"?>
<Relationships xmlns="http://schemas.openxmlformats.org/package/2006/relationships"><Relationship Id="rId3" Type="http://schemas.openxmlformats.org/officeDocument/2006/relationships/slide" Target="../slides/slide65.xml"/><Relationship Id="rId2" Type="http://schemas.openxmlformats.org/officeDocument/2006/relationships/notesMaster" Target="../notesMasters/notesMaster1.xml"/><Relationship Id="rId1" Type="http://schemas.openxmlformats.org/officeDocument/2006/relationships/tags" Target="../tags/tag163.xml"/></Relationships>
</file>

<file path=ppt/notesSlides/_rels/notesSlide66.xml.rels><?xml version="1.0" encoding="UTF-8" standalone="yes"?>
<Relationships xmlns="http://schemas.openxmlformats.org/package/2006/relationships"><Relationship Id="rId3" Type="http://schemas.openxmlformats.org/officeDocument/2006/relationships/slide" Target="../slides/slide66.xml"/><Relationship Id="rId2" Type="http://schemas.openxmlformats.org/officeDocument/2006/relationships/notesMaster" Target="../notesMasters/notesMaster1.xml"/><Relationship Id="rId1" Type="http://schemas.openxmlformats.org/officeDocument/2006/relationships/tags" Target="../tags/tag166.xml"/></Relationships>
</file>

<file path=ppt/notesSlides/_rels/notesSlide67.xml.rels><?xml version="1.0" encoding="UTF-8" standalone="yes"?>
<Relationships xmlns="http://schemas.openxmlformats.org/package/2006/relationships"><Relationship Id="rId3" Type="http://schemas.openxmlformats.org/officeDocument/2006/relationships/slide" Target="../slides/slide67.xml"/><Relationship Id="rId2" Type="http://schemas.openxmlformats.org/officeDocument/2006/relationships/notesMaster" Target="../notesMasters/notesMaster1.xml"/><Relationship Id="rId1" Type="http://schemas.openxmlformats.org/officeDocument/2006/relationships/tags" Target="../tags/tag171.xml"/></Relationships>
</file>

<file path=ppt/notesSlides/_rels/notesSlide68.xml.rels><?xml version="1.0" encoding="UTF-8" standalone="yes"?>
<Relationships xmlns="http://schemas.openxmlformats.org/package/2006/relationships"><Relationship Id="rId3" Type="http://schemas.openxmlformats.org/officeDocument/2006/relationships/slide" Target="../slides/slide68.xml"/><Relationship Id="rId2" Type="http://schemas.openxmlformats.org/officeDocument/2006/relationships/notesMaster" Target="../notesMasters/notesMaster1.xml"/><Relationship Id="rId1" Type="http://schemas.openxmlformats.org/officeDocument/2006/relationships/tags" Target="../tags/tag175.xml"/></Relationships>
</file>

<file path=ppt/notesSlides/_rels/notesSlide69.xml.rels><?xml version="1.0" encoding="UTF-8" standalone="yes"?>
<Relationships xmlns="http://schemas.openxmlformats.org/package/2006/relationships"><Relationship Id="rId3" Type="http://schemas.openxmlformats.org/officeDocument/2006/relationships/slide" Target="../slides/slide69.xml"/><Relationship Id="rId2" Type="http://schemas.openxmlformats.org/officeDocument/2006/relationships/notesMaster" Target="../notesMasters/notesMaster1.xml"/><Relationship Id="rId1" Type="http://schemas.openxmlformats.org/officeDocument/2006/relationships/tags" Target="../tags/tag18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70.xml.rels><?xml version="1.0" encoding="UTF-8" standalone="yes"?>
<Relationships xmlns="http://schemas.openxmlformats.org/package/2006/relationships"><Relationship Id="rId3" Type="http://schemas.openxmlformats.org/officeDocument/2006/relationships/slide" Target="../slides/slide70.xml"/><Relationship Id="rId2" Type="http://schemas.openxmlformats.org/officeDocument/2006/relationships/notesMaster" Target="../notesMasters/notesMaster1.xml"/><Relationship Id="rId1" Type="http://schemas.openxmlformats.org/officeDocument/2006/relationships/tags" Target="../tags/tag184.xml"/></Relationships>
</file>

<file path=ppt/notesSlides/_rels/notesSlide71.xml.rels><?xml version="1.0" encoding="UTF-8" standalone="yes"?>
<Relationships xmlns="http://schemas.openxmlformats.org/package/2006/relationships"><Relationship Id="rId3" Type="http://schemas.openxmlformats.org/officeDocument/2006/relationships/slide" Target="../slides/slide71.xml"/><Relationship Id="rId2" Type="http://schemas.openxmlformats.org/officeDocument/2006/relationships/notesMaster" Target="../notesMasters/notesMaster1.xml"/><Relationship Id="rId1" Type="http://schemas.openxmlformats.org/officeDocument/2006/relationships/tags" Target="../tags/tag187.xml"/></Relationships>
</file>

<file path=ppt/notesSlides/_rels/notesSlide72.xml.rels><?xml version="1.0" encoding="UTF-8" standalone="yes"?>
<Relationships xmlns="http://schemas.openxmlformats.org/package/2006/relationships"><Relationship Id="rId3" Type="http://schemas.openxmlformats.org/officeDocument/2006/relationships/slide" Target="../slides/slide72.xml"/><Relationship Id="rId2" Type="http://schemas.openxmlformats.org/officeDocument/2006/relationships/notesMaster" Target="../notesMasters/notesMaster1.xml"/><Relationship Id="rId1" Type="http://schemas.openxmlformats.org/officeDocument/2006/relationships/tags" Target="../tags/tag190.xml"/></Relationships>
</file>

<file path=ppt/notesSlides/_rels/notesSlide73.xml.rels><?xml version="1.0" encoding="UTF-8" standalone="yes"?>
<Relationships xmlns="http://schemas.openxmlformats.org/package/2006/relationships"><Relationship Id="rId3" Type="http://schemas.openxmlformats.org/officeDocument/2006/relationships/slide" Target="../slides/slide73.xml"/><Relationship Id="rId2" Type="http://schemas.openxmlformats.org/officeDocument/2006/relationships/notesMaster" Target="../notesMasters/notesMaster1.xml"/><Relationship Id="rId1" Type="http://schemas.openxmlformats.org/officeDocument/2006/relationships/tags" Target="../tags/tag192.xml"/></Relationships>
</file>

<file path=ppt/notesSlides/_rels/notesSlide74.xml.rels><?xml version="1.0" encoding="UTF-8" standalone="yes"?>
<Relationships xmlns="http://schemas.openxmlformats.org/package/2006/relationships"><Relationship Id="rId3" Type="http://schemas.openxmlformats.org/officeDocument/2006/relationships/slide" Target="../slides/slide74.xml"/><Relationship Id="rId2" Type="http://schemas.openxmlformats.org/officeDocument/2006/relationships/notesMaster" Target="../notesMasters/notesMaster1.xml"/><Relationship Id="rId1" Type="http://schemas.openxmlformats.org/officeDocument/2006/relationships/tags" Target="../tags/tag194.xml"/></Relationships>
</file>

<file path=ppt/notesSlides/_rels/notesSlide75.xml.rels><?xml version="1.0" encoding="UTF-8" standalone="yes"?>
<Relationships xmlns="http://schemas.openxmlformats.org/package/2006/relationships"><Relationship Id="rId3" Type="http://schemas.openxmlformats.org/officeDocument/2006/relationships/slide" Target="../slides/slide75.xml"/><Relationship Id="rId2" Type="http://schemas.openxmlformats.org/officeDocument/2006/relationships/notesMaster" Target="../notesMasters/notesMaster1.xml"/><Relationship Id="rId1" Type="http://schemas.openxmlformats.org/officeDocument/2006/relationships/tags" Target="../tags/tag197.xml"/></Relationships>
</file>

<file path=ppt/notesSlides/_rels/notesSlide76.xml.rels><?xml version="1.0" encoding="UTF-8" standalone="yes"?>
<Relationships xmlns="http://schemas.openxmlformats.org/package/2006/relationships"><Relationship Id="rId3" Type="http://schemas.openxmlformats.org/officeDocument/2006/relationships/slide" Target="../slides/slide76.xml"/><Relationship Id="rId2" Type="http://schemas.openxmlformats.org/officeDocument/2006/relationships/notesMaster" Target="../notesMasters/notesMaster1.xml"/><Relationship Id="rId1" Type="http://schemas.openxmlformats.org/officeDocument/2006/relationships/tags" Target="../tags/tag199.xml"/></Relationships>
</file>

<file path=ppt/notesSlides/_rels/notesSlide77.xml.rels><?xml version="1.0" encoding="UTF-8" standalone="yes"?>
<Relationships xmlns="http://schemas.openxmlformats.org/package/2006/relationships"><Relationship Id="rId3" Type="http://schemas.openxmlformats.org/officeDocument/2006/relationships/slide" Target="../slides/slide77.xml"/><Relationship Id="rId2" Type="http://schemas.openxmlformats.org/officeDocument/2006/relationships/notesMaster" Target="../notesMasters/notesMaster1.xml"/><Relationship Id="rId1" Type="http://schemas.openxmlformats.org/officeDocument/2006/relationships/tags" Target="../tags/tag201.xml"/></Relationships>
</file>

<file path=ppt/notesSlides/_rels/notesSlide78.xml.rels><?xml version="1.0" encoding="UTF-8" standalone="yes"?>
<Relationships xmlns="http://schemas.openxmlformats.org/package/2006/relationships"><Relationship Id="rId3" Type="http://schemas.openxmlformats.org/officeDocument/2006/relationships/slide" Target="../slides/slide78.xml"/><Relationship Id="rId2" Type="http://schemas.openxmlformats.org/officeDocument/2006/relationships/notesMaster" Target="../notesMasters/notesMaster1.xml"/><Relationship Id="rId1" Type="http://schemas.openxmlformats.org/officeDocument/2006/relationships/tags" Target="../tags/tag203.xml"/></Relationships>
</file>

<file path=ppt/notesSlides/_rels/notesSlide79.xml.rels><?xml version="1.0" encoding="UTF-8" standalone="yes"?>
<Relationships xmlns="http://schemas.openxmlformats.org/package/2006/relationships"><Relationship Id="rId3" Type="http://schemas.openxmlformats.org/officeDocument/2006/relationships/slide" Target="../slides/slide79.xml"/><Relationship Id="rId2" Type="http://schemas.openxmlformats.org/officeDocument/2006/relationships/notesMaster" Target="../notesMasters/notesMaster1.xml"/><Relationship Id="rId1" Type="http://schemas.openxmlformats.org/officeDocument/2006/relationships/tags" Target="../tags/tag20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80.xml.rels><?xml version="1.0" encoding="UTF-8" standalone="yes"?>
<Relationships xmlns="http://schemas.openxmlformats.org/package/2006/relationships"><Relationship Id="rId3" Type="http://schemas.openxmlformats.org/officeDocument/2006/relationships/slide" Target="../slides/slide80.xml"/><Relationship Id="rId2" Type="http://schemas.openxmlformats.org/officeDocument/2006/relationships/notesMaster" Target="../notesMasters/notesMaster1.xml"/><Relationship Id="rId1" Type="http://schemas.openxmlformats.org/officeDocument/2006/relationships/tags" Target="../tags/tag208.xml"/></Relationships>
</file>

<file path=ppt/notesSlides/_rels/notesSlide81.xml.rels><?xml version="1.0" encoding="UTF-8" standalone="yes"?>
<Relationships xmlns="http://schemas.openxmlformats.org/package/2006/relationships"><Relationship Id="rId3" Type="http://schemas.openxmlformats.org/officeDocument/2006/relationships/slide" Target="../slides/slide81.xml"/><Relationship Id="rId2" Type="http://schemas.openxmlformats.org/officeDocument/2006/relationships/notesMaster" Target="../notesMasters/notesMaster1.xml"/><Relationship Id="rId1" Type="http://schemas.openxmlformats.org/officeDocument/2006/relationships/tags" Target="../tags/tag210.xml"/></Relationships>
</file>

<file path=ppt/notesSlides/_rels/notesSlide82.xml.rels><?xml version="1.0" encoding="UTF-8" standalone="yes"?>
<Relationships xmlns="http://schemas.openxmlformats.org/package/2006/relationships"><Relationship Id="rId3" Type="http://schemas.openxmlformats.org/officeDocument/2006/relationships/slide" Target="../slides/slide82.xml"/><Relationship Id="rId2" Type="http://schemas.openxmlformats.org/officeDocument/2006/relationships/notesMaster" Target="../notesMasters/notesMaster1.xml"/><Relationship Id="rId1" Type="http://schemas.openxmlformats.org/officeDocument/2006/relationships/tags" Target="../tags/tag212.xml"/></Relationships>
</file>

<file path=ppt/notesSlides/_rels/notesSlide83.xml.rels><?xml version="1.0" encoding="UTF-8" standalone="yes"?>
<Relationships xmlns="http://schemas.openxmlformats.org/package/2006/relationships"><Relationship Id="rId3" Type="http://schemas.openxmlformats.org/officeDocument/2006/relationships/slide" Target="../slides/slide83.xml"/><Relationship Id="rId2" Type="http://schemas.openxmlformats.org/officeDocument/2006/relationships/notesMaster" Target="../notesMasters/notesMaster1.xml"/><Relationship Id="rId1" Type="http://schemas.openxmlformats.org/officeDocument/2006/relationships/tags" Target="../tags/tag214.xml"/></Relationships>
</file>

<file path=ppt/notesSlides/_rels/notesSlide84.xml.rels><?xml version="1.0" encoding="UTF-8" standalone="yes"?>
<Relationships xmlns="http://schemas.openxmlformats.org/package/2006/relationships"><Relationship Id="rId3" Type="http://schemas.openxmlformats.org/officeDocument/2006/relationships/slide" Target="../slides/slide84.xml"/><Relationship Id="rId2" Type="http://schemas.openxmlformats.org/officeDocument/2006/relationships/notesMaster" Target="../notesMasters/notesMaster1.xml"/><Relationship Id="rId1" Type="http://schemas.openxmlformats.org/officeDocument/2006/relationships/tags" Target="../tags/tag216.xml"/></Relationships>
</file>

<file path=ppt/notesSlides/_rels/notesSlide85.xml.rels><?xml version="1.0" encoding="UTF-8" standalone="yes"?>
<Relationships xmlns="http://schemas.openxmlformats.org/package/2006/relationships"><Relationship Id="rId3" Type="http://schemas.openxmlformats.org/officeDocument/2006/relationships/slide" Target="../slides/slide85.xml"/><Relationship Id="rId2" Type="http://schemas.openxmlformats.org/officeDocument/2006/relationships/notesMaster" Target="../notesMasters/notesMaster1.xml"/><Relationship Id="rId1" Type="http://schemas.openxmlformats.org/officeDocument/2006/relationships/tags" Target="../tags/tag218.xml"/></Relationships>
</file>

<file path=ppt/notesSlides/_rels/notesSlide86.xml.rels><?xml version="1.0" encoding="UTF-8" standalone="yes"?>
<Relationships xmlns="http://schemas.openxmlformats.org/package/2006/relationships"><Relationship Id="rId3" Type="http://schemas.openxmlformats.org/officeDocument/2006/relationships/slide" Target="../slides/slide86.xml"/><Relationship Id="rId2" Type="http://schemas.openxmlformats.org/officeDocument/2006/relationships/notesMaster" Target="../notesMasters/notesMaster1.xml"/><Relationship Id="rId1" Type="http://schemas.openxmlformats.org/officeDocument/2006/relationships/tags" Target="../tags/tag221.xml"/></Relationships>
</file>

<file path=ppt/notesSlides/_rels/notesSlide87.xml.rels><?xml version="1.0" encoding="UTF-8" standalone="yes"?>
<Relationships xmlns="http://schemas.openxmlformats.org/package/2006/relationships"><Relationship Id="rId3" Type="http://schemas.openxmlformats.org/officeDocument/2006/relationships/slide" Target="../slides/slide87.xml"/><Relationship Id="rId2" Type="http://schemas.openxmlformats.org/officeDocument/2006/relationships/notesMaster" Target="../notesMasters/notesMaster1.xml"/><Relationship Id="rId1" Type="http://schemas.openxmlformats.org/officeDocument/2006/relationships/tags" Target="../tags/tag224.xml"/></Relationships>
</file>

<file path=ppt/notesSlides/_rels/notesSlide88.xml.rels><?xml version="1.0" encoding="UTF-8" standalone="yes"?>
<Relationships xmlns="http://schemas.openxmlformats.org/package/2006/relationships"><Relationship Id="rId3" Type="http://schemas.openxmlformats.org/officeDocument/2006/relationships/slide" Target="../slides/slide88.xml"/><Relationship Id="rId2" Type="http://schemas.openxmlformats.org/officeDocument/2006/relationships/notesMaster" Target="../notesMasters/notesMaster1.xml"/><Relationship Id="rId1" Type="http://schemas.openxmlformats.org/officeDocument/2006/relationships/tags" Target="../tags/tag227.xml"/></Relationships>
</file>

<file path=ppt/notesSlides/_rels/notesSlide89.xml.rels><?xml version="1.0" encoding="UTF-8" standalone="yes"?>
<Relationships xmlns="http://schemas.openxmlformats.org/package/2006/relationships"><Relationship Id="rId3" Type="http://schemas.openxmlformats.org/officeDocument/2006/relationships/slide" Target="../slides/slide89.xml"/><Relationship Id="rId2" Type="http://schemas.openxmlformats.org/officeDocument/2006/relationships/notesMaster" Target="../notesMasters/notesMaster1.xml"/><Relationship Id="rId1" Type="http://schemas.openxmlformats.org/officeDocument/2006/relationships/tags" Target="../tags/tag230.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90.xml.rels><?xml version="1.0" encoding="UTF-8" standalone="yes"?>
<Relationships xmlns="http://schemas.openxmlformats.org/package/2006/relationships"><Relationship Id="rId3" Type="http://schemas.openxmlformats.org/officeDocument/2006/relationships/slide" Target="../slides/slide90.xml"/><Relationship Id="rId2" Type="http://schemas.openxmlformats.org/officeDocument/2006/relationships/notesMaster" Target="../notesMasters/notesMaster1.xml"/><Relationship Id="rId1" Type="http://schemas.openxmlformats.org/officeDocument/2006/relationships/tags" Target="../tags/tag233.xml"/></Relationships>
</file>

<file path=ppt/notesSlides/_rels/notesSlide91.xml.rels><?xml version="1.0" encoding="UTF-8" standalone="yes"?>
<Relationships xmlns="http://schemas.openxmlformats.org/package/2006/relationships"><Relationship Id="rId3" Type="http://schemas.openxmlformats.org/officeDocument/2006/relationships/slide" Target="../slides/slide91.xml"/><Relationship Id="rId2" Type="http://schemas.openxmlformats.org/officeDocument/2006/relationships/notesMaster" Target="../notesMasters/notesMaster1.xml"/><Relationship Id="rId1" Type="http://schemas.openxmlformats.org/officeDocument/2006/relationships/tags" Target="../tags/tag236.xml"/></Relationships>
</file>

<file path=ppt/notesSlides/_rels/notesSlide92.xml.rels><?xml version="1.0" encoding="UTF-8" standalone="yes"?>
<Relationships xmlns="http://schemas.openxmlformats.org/package/2006/relationships"><Relationship Id="rId3" Type="http://schemas.openxmlformats.org/officeDocument/2006/relationships/slide" Target="../slides/slide92.xml"/><Relationship Id="rId2" Type="http://schemas.openxmlformats.org/officeDocument/2006/relationships/notesMaster" Target="../notesMasters/notesMaster1.xml"/><Relationship Id="rId1" Type="http://schemas.openxmlformats.org/officeDocument/2006/relationships/tags" Target="../tags/tag241.xml"/></Relationships>
</file>

<file path=ppt/notesSlides/_rels/notesSlide93.xml.rels><?xml version="1.0" encoding="UTF-8" standalone="yes"?>
<Relationships xmlns="http://schemas.openxmlformats.org/package/2006/relationships"><Relationship Id="rId3" Type="http://schemas.openxmlformats.org/officeDocument/2006/relationships/slide" Target="../slides/slide93.xml"/><Relationship Id="rId2" Type="http://schemas.openxmlformats.org/officeDocument/2006/relationships/notesMaster" Target="../notesMasters/notesMaster1.xml"/><Relationship Id="rId1" Type="http://schemas.openxmlformats.org/officeDocument/2006/relationships/tags" Target="../tags/tag245.xml"/></Relationships>
</file>

<file path=ppt/notesSlides/_rels/notesSlide94.xml.rels><?xml version="1.0" encoding="UTF-8" standalone="yes"?>
<Relationships xmlns="http://schemas.openxmlformats.org/package/2006/relationships"><Relationship Id="rId3" Type="http://schemas.openxmlformats.org/officeDocument/2006/relationships/slide" Target="../slides/slide94.xml"/><Relationship Id="rId2" Type="http://schemas.openxmlformats.org/officeDocument/2006/relationships/notesMaster" Target="../notesMasters/notesMaster1.xml"/><Relationship Id="rId1" Type="http://schemas.openxmlformats.org/officeDocument/2006/relationships/tags" Target="../tags/tag249.xml"/></Relationships>
</file>

<file path=ppt/notesSlides/_rels/notesSlide95.xml.rels><?xml version="1.0" encoding="UTF-8" standalone="yes"?>
<Relationships xmlns="http://schemas.openxmlformats.org/package/2006/relationships"><Relationship Id="rId3" Type="http://schemas.openxmlformats.org/officeDocument/2006/relationships/slide" Target="../slides/slide95.xml"/><Relationship Id="rId2" Type="http://schemas.openxmlformats.org/officeDocument/2006/relationships/notesMaster" Target="../notesMasters/notesMaster1.xml"/><Relationship Id="rId1" Type="http://schemas.openxmlformats.org/officeDocument/2006/relationships/tags" Target="../tags/tag251.xml"/></Relationships>
</file>

<file path=ppt/notesSlides/_rels/notesSlide96.xml.rels><?xml version="1.0" encoding="UTF-8" standalone="yes"?>
<Relationships xmlns="http://schemas.openxmlformats.org/package/2006/relationships"><Relationship Id="rId3" Type="http://schemas.openxmlformats.org/officeDocument/2006/relationships/slide" Target="../slides/slide96.xml"/><Relationship Id="rId2" Type="http://schemas.openxmlformats.org/officeDocument/2006/relationships/notesMaster" Target="../notesMasters/notesMaster1.xml"/><Relationship Id="rId1" Type="http://schemas.openxmlformats.org/officeDocument/2006/relationships/tags" Target="../tags/tag254.xml"/></Relationships>
</file>

<file path=ppt/notesSlides/_rels/notesSlide97.xml.rels><?xml version="1.0" encoding="UTF-8" standalone="yes"?>
<Relationships xmlns="http://schemas.openxmlformats.org/package/2006/relationships"><Relationship Id="rId3" Type="http://schemas.openxmlformats.org/officeDocument/2006/relationships/slide" Target="../slides/slide97.xml"/><Relationship Id="rId2" Type="http://schemas.openxmlformats.org/officeDocument/2006/relationships/notesMaster" Target="../notesMasters/notesMaster1.xml"/><Relationship Id="rId1" Type="http://schemas.openxmlformats.org/officeDocument/2006/relationships/tags" Target="../tags/tag25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400" dirty="0" smtClean="0">
                <a:solidFill>
                  <a:srgbClr val="000000"/>
                </a:solidFill>
                <a:latin typeface="Arial" charset="0"/>
                <a:ea typeface="Times New Roman" pitchFamily="18" charset="0"/>
                <a:cs typeface="Arial" charset="0"/>
              </a:rPr>
              <a:t>Accessibility and Accommodations</a:t>
            </a:r>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E9D18D-B359-4779-AEE4-AD45BF73E85B}" type="slidenum">
              <a:rPr lang="en-US" sz="1400" smtClean="0">
                <a:latin typeface="Articulate" pitchFamily="2" charset="0"/>
              </a:rPr>
              <a:pPr fontAlgn="base">
                <a:spcBef>
                  <a:spcPct val="0"/>
                </a:spcBef>
                <a:spcAft>
                  <a:spcPct val="0"/>
                </a:spcAft>
                <a:defRPr/>
              </a:pPr>
              <a:t>1</a:t>
            </a:fld>
            <a:endParaRPr lang="en-US" sz="1400" dirty="0" smtClean="0">
              <a:latin typeface="Articulate" pitchFamily="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3. How do I ensure that students receive their assigned designated supports and accommodations within the test delivery system (embedded) as well as those outside the test delivery system (non-embedded)?</a:t>
            </a:r>
          </a:p>
        </p:txBody>
      </p:sp>
      <p:sp>
        <p:nvSpPr>
          <p:cNvPr id="108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7DFE6A-E224-476B-92EF-9EBFCFE8E484}" type="slidenum">
              <a:rPr lang="en-US" sz="1400" smtClean="0">
                <a:latin typeface="Articulate" pitchFamily="2" charset="0"/>
              </a:rPr>
              <a:pPr fontAlgn="base">
                <a:spcBef>
                  <a:spcPct val="0"/>
                </a:spcBef>
                <a:spcAft>
                  <a:spcPct val="0"/>
                </a:spcAft>
                <a:defRPr/>
              </a:pPr>
              <a:t>10</a:t>
            </a:fld>
            <a:endParaRPr lang="en-US" sz="1400" dirty="0" smtClean="0">
              <a:latin typeface="Articulate" pitchFamily="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The examples shown in this module are for the test delivery system. It is important to note that the way to access these tools and how these tools present on your screen may vary slightly depending on the test delivery system used in your state.</a:t>
            </a:r>
            <a:endParaRPr lang="en-US" altLang="en-US" sz="1400" dirty="0" smtClean="0">
              <a:solidFill>
                <a:srgbClr val="000000"/>
              </a:solidFill>
              <a:latin typeface="Arial" charset="0"/>
              <a:ea typeface="Times New Roman" pitchFamily="18" charset="0"/>
              <a:cs typeface="Arial" charset="0"/>
            </a:endParaRPr>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CC8646-5EC9-4100-A31B-9716E4AD8761}" type="slidenum">
              <a:rPr lang="en-US" sz="1400" smtClean="0">
                <a:latin typeface="Articulate" pitchFamily="2" charset="0"/>
              </a:rPr>
              <a:pPr fontAlgn="base">
                <a:spcBef>
                  <a:spcPct val="0"/>
                </a:spcBef>
                <a:spcAft>
                  <a:spcPct val="0"/>
                </a:spcAft>
                <a:defRPr/>
              </a:pPr>
              <a:t>11</a:t>
            </a:fld>
            <a:endParaRPr lang="en-US" sz="1400" dirty="0" smtClean="0">
              <a:latin typeface="Articulate" pitchFamily="2"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altLang="en-US" sz="1200" dirty="0" smtClean="0">
                <a:latin typeface="Arial" charset="0"/>
                <a:ea typeface="Times New Roman" pitchFamily="18" charset="0"/>
                <a:cs typeface="Arial" charset="0"/>
              </a:rPr>
              <a:t>The online assessments for English language</a:t>
            </a:r>
            <a:r>
              <a:rPr lang="en-US" altLang="en-US" sz="1200" baseline="0" dirty="0" smtClean="0">
                <a:latin typeface="Arial" charset="0"/>
                <a:ea typeface="Times New Roman" pitchFamily="18" charset="0"/>
                <a:cs typeface="Arial" charset="0"/>
              </a:rPr>
              <a:t> arts (ELA) and mathematics</a:t>
            </a:r>
            <a:r>
              <a:rPr lang="en-US" altLang="en-US" sz="1200" dirty="0" smtClean="0">
                <a:latin typeface="Arial" charset="0"/>
                <a:ea typeface="Times New Roman" pitchFamily="18" charset="0"/>
                <a:cs typeface="Arial" charset="0"/>
              </a:rPr>
              <a:t> are based on the Common Core State Standards. </a:t>
            </a:r>
          </a:p>
          <a:p>
            <a:pPr eaLnBrk="1" hangingPunct="1">
              <a:spcBef>
                <a:spcPct val="0"/>
              </a:spcBef>
            </a:pPr>
            <a:r>
              <a:rPr lang="en-US" altLang="en-US" sz="1200" dirty="0" smtClean="0">
                <a:latin typeface="Arial" charset="0"/>
                <a:ea typeface="Times New Roman" pitchFamily="18" charset="0"/>
                <a:cs typeface="Arial" charset="0"/>
              </a:rPr>
              <a:t> </a:t>
            </a:r>
          </a:p>
          <a:p>
            <a:pPr eaLnBrk="1" hangingPunct="1">
              <a:lnSpc>
                <a:spcPct val="115000"/>
              </a:lnSpc>
              <a:spcBef>
                <a:spcPct val="0"/>
              </a:spcBef>
            </a:pPr>
            <a:r>
              <a:rPr lang="en-US" altLang="en-US" sz="1200" dirty="0" smtClean="0">
                <a:latin typeface="Arial" charset="0"/>
                <a:ea typeface="Times New Roman" pitchFamily="18" charset="0"/>
                <a:cs typeface="Arial" charset="0"/>
              </a:rPr>
              <a:t>Thus, the universal tools, designated supports, and accommodations that are appropriate for these assessments may be different from those that your state has allowed in the past.</a:t>
            </a:r>
            <a:endParaRPr lang="en-US" altLang="en-US" sz="1200" dirty="0" smtClean="0">
              <a:solidFill>
                <a:srgbClr val="000000"/>
              </a:solidFill>
              <a:latin typeface="Arial" charset="0"/>
              <a:ea typeface="Times New Roman" pitchFamily="18" charset="0"/>
              <a:cs typeface="Arial" charset="0"/>
            </a:endParaRPr>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A2EE36-730E-42D9-93C0-294CDD0B4E59}" type="slidenum">
              <a:rPr lang="en-US" sz="1400" smtClean="0">
                <a:latin typeface="Articulate" pitchFamily="2" charset="0"/>
              </a:rPr>
              <a:pPr fontAlgn="base">
                <a:spcBef>
                  <a:spcPct val="0"/>
                </a:spcBef>
                <a:spcAft>
                  <a:spcPct val="0"/>
                </a:spcAft>
                <a:defRPr/>
              </a:pPr>
              <a:t>12</a:t>
            </a:fld>
            <a:endParaRPr lang="en-US" sz="1400" dirty="0" smtClean="0">
              <a:latin typeface="Articulate" pitchFamily="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altLang="en-US" sz="1200" dirty="0" smtClean="0">
                <a:latin typeface="Arial" charset="0"/>
                <a:ea typeface="Times New Roman" pitchFamily="18" charset="0"/>
                <a:cs typeface="Arial" charset="0"/>
              </a:rPr>
              <a:t>For the secure assessments, a state can only provide students with the universal tools, designated supports, and accommodations that are included in the </a:t>
            </a:r>
            <a:r>
              <a:rPr lang="en-US" altLang="en-US" sz="1200" i="1" dirty="0" smtClean="0">
                <a:latin typeface="Arial" charset="0"/>
                <a:ea typeface="Times New Roman" pitchFamily="18" charset="0"/>
                <a:cs typeface="Arial" charset="0"/>
              </a:rPr>
              <a:t>Usability, Accessibility, and Accommodations Guidelines.</a:t>
            </a:r>
            <a:endParaRPr lang="en-US" altLang="en-US" sz="1200" dirty="0" smtClean="0">
              <a:latin typeface="Arial" charset="0"/>
              <a:ea typeface="Times New Roman" pitchFamily="18" charset="0"/>
              <a:cs typeface="Arial" charset="0"/>
            </a:endParaRPr>
          </a:p>
          <a:p>
            <a:pPr eaLnBrk="1" hangingPunct="1">
              <a:spcBef>
                <a:spcPct val="0"/>
              </a:spcBef>
            </a:pP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latin typeface="Arial" charset="0"/>
                <a:ea typeface="Times New Roman" pitchFamily="18" charset="0"/>
                <a:cs typeface="Arial" charset="0"/>
              </a:rPr>
              <a:t>Your state, as a member state of Smarter Balanced, may elect </a:t>
            </a:r>
            <a:r>
              <a:rPr lang="en-US" altLang="en-US" sz="1200" b="1" dirty="0" smtClean="0">
                <a:latin typeface="Arial" charset="0"/>
                <a:ea typeface="Times New Roman" pitchFamily="18" charset="0"/>
                <a:cs typeface="Arial" charset="0"/>
              </a:rPr>
              <a:t>not to provide </a:t>
            </a:r>
            <a:r>
              <a:rPr lang="en-US" altLang="en-US" sz="1200" dirty="0" smtClean="0">
                <a:latin typeface="Arial" charset="0"/>
                <a:ea typeface="Times New Roman" pitchFamily="18" charset="0"/>
                <a:cs typeface="Arial" charset="0"/>
              </a:rPr>
              <a:t>its students with any universal tool, designated support, or accommodation that is otherwise included in the </a:t>
            </a:r>
            <a:r>
              <a:rPr lang="en-US" altLang="en-US" sz="1200" i="1" dirty="0" smtClean="0">
                <a:latin typeface="Arial" charset="0"/>
                <a:ea typeface="Times New Roman" pitchFamily="18" charset="0"/>
                <a:cs typeface="Arial" charset="0"/>
              </a:rPr>
              <a:t>Guidelines </a:t>
            </a:r>
            <a:r>
              <a:rPr lang="en-US" altLang="en-US" sz="1200" dirty="0" smtClean="0">
                <a:latin typeface="Arial" charset="0"/>
                <a:ea typeface="Times New Roman" pitchFamily="18" charset="0"/>
                <a:cs typeface="Arial" charset="0"/>
              </a:rPr>
              <a:t>when the implementation or use of the universal tool, designated support, or accommodation is in conflict with your state’s law, regulation, or policy.</a:t>
            </a:r>
            <a:endParaRPr lang="en-US" altLang="en-US" sz="1200" dirty="0" smtClean="0">
              <a:solidFill>
                <a:srgbClr val="000000"/>
              </a:solidFill>
              <a:latin typeface="Arial" charset="0"/>
              <a:ea typeface="Times New Roman" pitchFamily="18" charset="0"/>
              <a:cs typeface="Arial" charset="0"/>
            </a:endParaRPr>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DE7E66-C40D-42DF-A555-F328EB750705}" type="slidenum">
              <a:rPr lang="en-US" sz="1400" smtClean="0">
                <a:latin typeface="Articulate" pitchFamily="2" charset="0"/>
              </a:rPr>
              <a:pPr fontAlgn="base">
                <a:spcBef>
                  <a:spcPct val="0"/>
                </a:spcBef>
                <a:spcAft>
                  <a:spcPct val="0"/>
                </a:spcAft>
                <a:defRPr/>
              </a:pPr>
              <a:t>13</a:t>
            </a:fld>
            <a:endParaRPr lang="en-US" sz="1400" dirty="0" smtClean="0">
              <a:latin typeface="Articulate" pitchFamily="2"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If you have a question about a particular resource, you should contact your state education agency to make sure you understand the use of a testing consideration in your state. </a:t>
            </a:r>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FADBAB-F1D2-4C49-954A-F66678BFCC4C}" type="slidenum">
              <a:rPr lang="en-US" sz="1400" smtClean="0">
                <a:latin typeface="Articulate" pitchFamily="2" charset="0"/>
              </a:rPr>
              <a:pPr fontAlgn="base">
                <a:spcBef>
                  <a:spcPct val="0"/>
                </a:spcBef>
                <a:spcAft>
                  <a:spcPct val="0"/>
                </a:spcAft>
                <a:defRPr/>
              </a:pPr>
              <a:t>14</a:t>
            </a:fld>
            <a:endParaRPr lang="en-US" sz="1400" dirty="0" smtClean="0">
              <a:latin typeface="Articulate" pitchFamily="2"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US" altLang="en-US" sz="1200" dirty="0" smtClean="0">
                <a:latin typeface="Arial" charset="0"/>
                <a:cs typeface="Arial" charset="0"/>
              </a:rPr>
              <a:t>These </a:t>
            </a:r>
            <a:r>
              <a:rPr lang="en-US" altLang="en-US" sz="1200" i="1" dirty="0" smtClean="0">
                <a:latin typeface="Arial" charset="0"/>
                <a:cs typeface="Arial" charset="0"/>
              </a:rPr>
              <a:t>Guidelines</a:t>
            </a:r>
            <a:r>
              <a:rPr lang="en-US" altLang="en-US" sz="1200" dirty="0" smtClean="0">
                <a:latin typeface="Arial" charset="0"/>
                <a:cs typeface="Arial" charset="0"/>
              </a:rPr>
              <a:t> are designed so that all students (including students with disabilities, English Learners (ELs) and ELs with disabilities) are offered a more equitable opportunity to show what they know.</a:t>
            </a:r>
          </a:p>
        </p:txBody>
      </p:sp>
      <p:sp>
        <p:nvSpPr>
          <p:cNvPr id="112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62DCBC-6DB7-4117-BD51-9C8300FC0504}" type="slidenum">
              <a:rPr lang="en-US" sz="1400" smtClean="0">
                <a:latin typeface="Articulate" pitchFamily="2" charset="0"/>
              </a:rPr>
              <a:pPr fontAlgn="base">
                <a:spcBef>
                  <a:spcPct val="0"/>
                </a:spcBef>
                <a:spcAft>
                  <a:spcPct val="0"/>
                </a:spcAft>
                <a:defRPr/>
              </a:pPr>
              <a:t>15</a:t>
            </a:fld>
            <a:endParaRPr lang="en-US" sz="1400" dirty="0" smtClean="0">
              <a:latin typeface="Articulate" pitchFamily="2"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latin typeface="Arial" charset="0"/>
                <a:ea typeface="Times New Roman" pitchFamily="18" charset="0"/>
                <a:cs typeface="Arial" charset="0"/>
              </a:rPr>
              <a:t>Eligible students with the most significant cognitive disabilities may participate in the state’s alternate assessments. In addition, ELs enrolled for the first year in a U.S. school may be eligible for an exemption from participation. </a:t>
            </a:r>
            <a:endParaRPr lang="en-US" altLang="en-US" sz="1200" dirty="0" smtClean="0">
              <a:solidFill>
                <a:srgbClr val="000000"/>
              </a:solidFill>
              <a:latin typeface="Arial" charset="0"/>
              <a:ea typeface="Times New Roman" pitchFamily="18" charset="0"/>
              <a:cs typeface="Arial" charset="0"/>
            </a:endParaRPr>
          </a:p>
        </p:txBody>
      </p:sp>
      <p:sp>
        <p:nvSpPr>
          <p:cNvPr id="113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D7CCE8-6D43-40C8-A517-DFD8408AE58E}" type="slidenum">
              <a:rPr lang="en-US" sz="1400" smtClean="0">
                <a:latin typeface="Articulate" pitchFamily="2" charset="0"/>
              </a:rPr>
              <a:pPr fontAlgn="base">
                <a:spcBef>
                  <a:spcPct val="0"/>
                </a:spcBef>
                <a:spcAft>
                  <a:spcPct val="0"/>
                </a:spcAft>
                <a:defRPr/>
              </a:pPr>
              <a:t>16</a:t>
            </a:fld>
            <a:endParaRPr lang="en-US" sz="1400" dirty="0" smtClean="0">
              <a:latin typeface="Articulate" pitchFamily="2"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latin typeface="Arial" charset="0"/>
                <a:ea typeface="Times New Roman" pitchFamily="18" charset="0"/>
                <a:cs typeface="Arial" charset="0"/>
              </a:rPr>
              <a:t>To confirm if these conditions apply, you should check with your state education agency about the criteria for participation requirements for these students. </a:t>
            </a:r>
            <a:endParaRPr lang="en-US" altLang="en-US" sz="1200" dirty="0" smtClean="0">
              <a:solidFill>
                <a:srgbClr val="000000"/>
              </a:solidFill>
              <a:latin typeface="Arial" charset="0"/>
              <a:ea typeface="Times New Roman" pitchFamily="18" charset="0"/>
              <a:cs typeface="Arial" charset="0"/>
            </a:endParaRPr>
          </a:p>
        </p:txBody>
      </p:sp>
      <p:sp>
        <p:nvSpPr>
          <p:cNvPr id="1146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17CB56-21DB-4B4F-A11B-40EB2ADC370C}" type="slidenum">
              <a:rPr lang="en-US" sz="1400" smtClean="0">
                <a:latin typeface="Articulate" pitchFamily="2" charset="0"/>
              </a:rPr>
              <a:pPr fontAlgn="base">
                <a:spcBef>
                  <a:spcPct val="0"/>
                </a:spcBef>
                <a:spcAft>
                  <a:spcPct val="0"/>
                </a:spcAft>
                <a:defRPr/>
              </a:pPr>
              <a:t>17</a:t>
            </a:fld>
            <a:endParaRPr lang="en-US" sz="1400" dirty="0" smtClean="0">
              <a:latin typeface="Articulate" pitchFamily="2"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altLang="en-US" sz="1200" dirty="0" smtClean="0">
                <a:latin typeface="Arial" charset="0"/>
                <a:ea typeface="Times New Roman" pitchFamily="18" charset="0"/>
                <a:cs typeface="Arial" charset="0"/>
              </a:rPr>
              <a:t>First, let’s orient you to the conceptual model of the </a:t>
            </a:r>
            <a:r>
              <a:rPr lang="en-US" altLang="en-US" sz="1200" i="1" dirty="0" smtClean="0">
                <a:latin typeface="Arial" charset="0"/>
                <a:ea typeface="Times New Roman" pitchFamily="18" charset="0"/>
                <a:cs typeface="Arial" charset="0"/>
              </a:rPr>
              <a:t>Usability, Accessibility, and Accommodations Guidelines</a:t>
            </a:r>
            <a:r>
              <a:rPr lang="en-US" altLang="en-US" sz="1200" dirty="0" smtClean="0">
                <a:latin typeface="Arial" charset="0"/>
                <a:ea typeface="Times New Roman" pitchFamily="18" charset="0"/>
                <a:cs typeface="Arial" charset="0"/>
              </a:rPr>
              <a:t>. </a:t>
            </a:r>
          </a:p>
          <a:p>
            <a:pPr eaLnBrk="1" hangingPunct="1">
              <a:spcBef>
                <a:spcPct val="0"/>
              </a:spcBef>
            </a:pPr>
            <a:r>
              <a:rPr lang="en-US" altLang="en-US" sz="1200" dirty="0" smtClean="0">
                <a:latin typeface="Arial" charset="0"/>
                <a:ea typeface="Times New Roman" pitchFamily="18" charset="0"/>
                <a:cs typeface="Arial" charset="0"/>
              </a:rPr>
              <a:t> </a:t>
            </a:r>
          </a:p>
          <a:p>
            <a:pPr eaLnBrk="1" hangingPunct="1">
              <a:lnSpc>
                <a:spcPct val="115000"/>
              </a:lnSpc>
              <a:spcBef>
                <a:spcPct val="0"/>
              </a:spcBef>
            </a:pPr>
            <a:r>
              <a:rPr lang="en-US" altLang="en-US" sz="1200" dirty="0" smtClean="0">
                <a:latin typeface="Arial" charset="0"/>
                <a:ea typeface="Times New Roman" pitchFamily="18" charset="0"/>
                <a:cs typeface="Arial" charset="0"/>
              </a:rPr>
              <a:t>The first resource category is </a:t>
            </a:r>
            <a:r>
              <a:rPr lang="en-US" altLang="en-US" sz="1200" b="1" dirty="0" smtClean="0">
                <a:latin typeface="Arial" charset="0"/>
                <a:ea typeface="Times New Roman" pitchFamily="18" charset="0"/>
                <a:cs typeface="Arial" charset="0"/>
              </a:rPr>
              <a:t>Universal Tools</a:t>
            </a:r>
            <a:r>
              <a:rPr lang="en-US" altLang="en-US" sz="1200" dirty="0" smtClean="0">
                <a:latin typeface="Arial" charset="0"/>
                <a:ea typeface="Times New Roman" pitchFamily="18" charset="0"/>
                <a:cs typeface="Arial" charset="0"/>
              </a:rPr>
              <a:t> (available for all students, including those receiving designated supports and/or accommodations). </a:t>
            </a:r>
            <a:endParaRPr lang="en-US" altLang="en-US" sz="1200" dirty="0" smtClean="0">
              <a:solidFill>
                <a:srgbClr val="000000"/>
              </a:solidFill>
              <a:latin typeface="Arial" charset="0"/>
              <a:ea typeface="Times New Roman" pitchFamily="18" charset="0"/>
              <a:cs typeface="Arial" charset="0"/>
            </a:endParaRPr>
          </a:p>
        </p:txBody>
      </p:sp>
      <p:sp>
        <p:nvSpPr>
          <p:cNvPr id="115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1215B5-12B1-43D6-AA0D-F330F9F5EC09}" type="slidenum">
              <a:rPr lang="en-US" sz="1400" smtClean="0">
                <a:latin typeface="Articulate" pitchFamily="2" charset="0"/>
              </a:rPr>
              <a:pPr fontAlgn="base">
                <a:spcBef>
                  <a:spcPct val="0"/>
                </a:spcBef>
                <a:spcAft>
                  <a:spcPct val="0"/>
                </a:spcAft>
                <a:defRPr/>
              </a:pPr>
              <a:t>18</a:t>
            </a:fld>
            <a:endParaRPr lang="en-US" sz="1400" dirty="0" smtClean="0">
              <a:latin typeface="Articulate" pitchFamily="2"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The second resource category is </a:t>
            </a:r>
            <a:r>
              <a:rPr lang="en-US" altLang="en-US" sz="1200" b="1" dirty="0" smtClean="0">
                <a:solidFill>
                  <a:srgbClr val="000000"/>
                </a:solidFill>
                <a:latin typeface="Arial" charset="0"/>
                <a:ea typeface="Times New Roman" pitchFamily="18" charset="0"/>
                <a:cs typeface="Arial" charset="0"/>
              </a:rPr>
              <a:t>Designated Supports</a:t>
            </a:r>
            <a:r>
              <a:rPr lang="en-US" altLang="en-US" sz="1200" dirty="0" smtClean="0">
                <a:solidFill>
                  <a:srgbClr val="000000"/>
                </a:solidFill>
                <a:latin typeface="Arial" charset="0"/>
                <a:ea typeface="Times New Roman" pitchFamily="18" charset="0"/>
                <a:cs typeface="Arial" charset="0"/>
              </a:rPr>
              <a:t>. Designated supports are available for students who have a </a:t>
            </a:r>
            <a:r>
              <a:rPr lang="en-US" altLang="en-US" sz="1200" u="sng" dirty="0" smtClean="0">
                <a:solidFill>
                  <a:srgbClr val="000000"/>
                </a:solidFill>
                <a:latin typeface="Arial" charset="0"/>
                <a:ea typeface="Times New Roman" pitchFamily="18" charset="0"/>
                <a:cs typeface="Arial" charset="0"/>
              </a:rPr>
              <a:t>need</a:t>
            </a:r>
            <a:r>
              <a:rPr lang="en-US" altLang="en-US" sz="1200" dirty="0" smtClean="0">
                <a:solidFill>
                  <a:srgbClr val="000000"/>
                </a:solidFill>
                <a:latin typeface="Arial" charset="0"/>
                <a:ea typeface="Times New Roman" pitchFamily="18" charset="0"/>
                <a:cs typeface="Arial" charset="0"/>
              </a:rPr>
              <a:t> indicated by an educator (or team of educators with a parent/guardian or the student). The educator making the decision must be knowledgeable of the student's needs as well as the student's familiarity and success with resources available.</a:t>
            </a:r>
          </a:p>
        </p:txBody>
      </p:sp>
      <p:sp>
        <p:nvSpPr>
          <p:cNvPr id="116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494AB-2EDF-400F-9B7F-2D158581D128}" type="slidenum">
              <a:rPr lang="en-US" sz="1400" smtClean="0">
                <a:latin typeface="Articulate" pitchFamily="2" charset="0"/>
              </a:rPr>
              <a:pPr fontAlgn="base">
                <a:spcBef>
                  <a:spcPct val="0"/>
                </a:spcBef>
                <a:spcAft>
                  <a:spcPct val="0"/>
                </a:spcAft>
                <a:defRPr/>
              </a:pPr>
              <a:t>19</a:t>
            </a:fld>
            <a:endParaRPr lang="en-US" sz="1400" dirty="0" smtClean="0">
              <a:latin typeface="Articulate" pitchFamily="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400" dirty="0" smtClean="0">
                <a:solidFill>
                  <a:srgbClr val="000000"/>
                </a:solidFill>
                <a:latin typeface="Arial" charset="0"/>
                <a:ea typeface="Times New Roman" pitchFamily="18" charset="0"/>
                <a:cs typeface="Arial" charset="0"/>
              </a:rPr>
              <a:t>Introduction</a:t>
            </a:r>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257FFB-BDA0-4B75-986A-9DC63D9131C7}" type="slidenum">
              <a:rPr lang="en-US" sz="1400" smtClean="0">
                <a:latin typeface="Articulate" pitchFamily="2" charset="0"/>
              </a:rPr>
              <a:pPr fontAlgn="base">
                <a:spcBef>
                  <a:spcPct val="0"/>
                </a:spcBef>
                <a:spcAft>
                  <a:spcPct val="0"/>
                </a:spcAft>
                <a:defRPr/>
              </a:pPr>
              <a:t>2</a:t>
            </a:fld>
            <a:endParaRPr lang="en-US" sz="1400" dirty="0" smtClean="0">
              <a:latin typeface="Articulate" pitchFamily="2"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latin typeface="Arial" charset="0"/>
                <a:ea typeface="Times New Roman" pitchFamily="18" charset="0"/>
                <a:cs typeface="Arial" charset="0"/>
              </a:rPr>
              <a:t>And the third resource category is </a:t>
            </a:r>
            <a:r>
              <a:rPr lang="en-US" altLang="en-US" sz="1200" b="1" dirty="0" smtClean="0">
                <a:latin typeface="Arial" charset="0"/>
                <a:ea typeface="Times New Roman" pitchFamily="18" charset="0"/>
                <a:cs typeface="Arial" charset="0"/>
              </a:rPr>
              <a:t>Accommodations</a:t>
            </a:r>
            <a:r>
              <a:rPr lang="en-US" altLang="en-US" sz="1200" dirty="0" smtClean="0">
                <a:latin typeface="Arial" charset="0"/>
                <a:ea typeface="Times New Roman" pitchFamily="18" charset="0"/>
                <a:cs typeface="Arial" charset="0"/>
              </a:rPr>
              <a:t>.  Accommodations are available when the </a:t>
            </a:r>
            <a:r>
              <a:rPr lang="en-US" altLang="en-US" sz="1200" u="sng" dirty="0" smtClean="0">
                <a:latin typeface="Arial" charset="0"/>
                <a:ea typeface="Times New Roman" pitchFamily="18" charset="0"/>
                <a:cs typeface="Arial" charset="0"/>
              </a:rPr>
              <a:t>need</a:t>
            </a:r>
            <a:r>
              <a:rPr lang="en-US" altLang="en-US" sz="1200" dirty="0" smtClean="0">
                <a:latin typeface="Arial" charset="0"/>
                <a:ea typeface="Times New Roman" pitchFamily="18" charset="0"/>
                <a:cs typeface="Arial" charset="0"/>
              </a:rPr>
              <a:t> is documented in an Individualized Education Program (IEP) or 504 plan, or in unique circumstances where a student who may not typically require an accommodation may make use of one. For example, if a student who has not needed an accommodation in the past were to break his or her arm, then this student might use a scribe if appropriately documented. </a:t>
            </a:r>
            <a:endParaRPr lang="en-US" altLang="en-US" sz="1200" dirty="0" smtClean="0">
              <a:solidFill>
                <a:srgbClr val="000000"/>
              </a:solidFill>
              <a:latin typeface="Arial" charset="0"/>
              <a:ea typeface="Times New Roman" pitchFamily="18" charset="0"/>
              <a:cs typeface="Arial" charset="0"/>
            </a:endParaRPr>
          </a:p>
        </p:txBody>
      </p:sp>
      <p:sp>
        <p:nvSpPr>
          <p:cNvPr id="1177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4A9BA5-F30F-40ED-A3FF-1040D072C93B}" type="slidenum">
              <a:rPr lang="en-US" sz="1400" smtClean="0">
                <a:latin typeface="Articulate" pitchFamily="2" charset="0"/>
              </a:rPr>
              <a:pPr fontAlgn="base">
                <a:spcBef>
                  <a:spcPct val="0"/>
                </a:spcBef>
                <a:spcAft>
                  <a:spcPct val="0"/>
                </a:spcAft>
                <a:defRPr/>
              </a:pPr>
              <a:t>20</a:t>
            </a:fld>
            <a:endParaRPr lang="en-US" sz="1400" dirty="0" smtClean="0">
              <a:latin typeface="Articulate" pitchFamily="2"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For each of these three categories of assessment resources—universal tools, designated supports, and accommodations—there exist both embedded…</a:t>
            </a:r>
          </a:p>
        </p:txBody>
      </p:sp>
      <p:sp>
        <p:nvSpPr>
          <p:cNvPr id="1187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C9FAF3-E3FB-425F-996C-3C8D5659ED16}" type="slidenum">
              <a:rPr lang="en-US" sz="1400" smtClean="0">
                <a:latin typeface="Articulate" pitchFamily="2" charset="0"/>
              </a:rPr>
              <a:pPr fontAlgn="base">
                <a:spcBef>
                  <a:spcPct val="0"/>
                </a:spcBef>
                <a:spcAft>
                  <a:spcPct val="0"/>
                </a:spcAft>
                <a:defRPr/>
              </a:pPr>
              <a:t>21</a:t>
            </a:fld>
            <a:endParaRPr lang="en-US" sz="1400" dirty="0" smtClean="0">
              <a:latin typeface="Articulate" pitchFamily="2"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and non-embedded versions.</a:t>
            </a:r>
          </a:p>
        </p:txBody>
      </p:sp>
      <p:sp>
        <p:nvSpPr>
          <p:cNvPr id="1187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4EE2F1-5AD7-4811-A103-EE66FD3690C8}" type="slidenum">
              <a:rPr lang="en-US" sz="1400" smtClean="0">
                <a:latin typeface="Articulate" pitchFamily="2" charset="0"/>
              </a:rPr>
              <a:pPr fontAlgn="base">
                <a:spcBef>
                  <a:spcPct val="0"/>
                </a:spcBef>
                <a:spcAft>
                  <a:spcPct val="0"/>
                </a:spcAft>
                <a:defRPr/>
              </a:pPr>
              <a:t>22</a:t>
            </a:fld>
            <a:endParaRPr lang="en-US" sz="1400" dirty="0" smtClean="0">
              <a:latin typeface="Articulate" pitchFamily="2"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b="1" dirty="0" smtClean="0">
                <a:latin typeface="Arial" charset="0"/>
                <a:ea typeface="Times New Roman" pitchFamily="18" charset="0"/>
                <a:cs typeface="Arial" charset="0"/>
              </a:rPr>
              <a:t>Embedded</a:t>
            </a:r>
            <a:r>
              <a:rPr lang="en-US" altLang="en-US" sz="1200" dirty="0" smtClean="0">
                <a:latin typeface="Arial" charset="0"/>
                <a:ea typeface="Times New Roman" pitchFamily="18" charset="0"/>
                <a:cs typeface="Arial" charset="0"/>
              </a:rPr>
              <a:t> refers to resources provided as digitally delivered components of the test</a:t>
            </a:r>
            <a:r>
              <a:rPr lang="en-US" altLang="en-US" sz="1200" baseline="0" dirty="0" smtClean="0">
                <a:latin typeface="Arial" charset="0"/>
                <a:ea typeface="Times New Roman" pitchFamily="18" charset="0"/>
                <a:cs typeface="Arial" charset="0"/>
              </a:rPr>
              <a:t> delivery</a:t>
            </a:r>
            <a:r>
              <a:rPr lang="en-US" altLang="en-US" sz="1200" dirty="0" smtClean="0">
                <a:latin typeface="Arial" charset="0"/>
                <a:ea typeface="Times New Roman" pitchFamily="18" charset="0"/>
                <a:cs typeface="Arial" charset="0"/>
              </a:rPr>
              <a:t> system. </a:t>
            </a:r>
            <a:endParaRPr lang="en-US" altLang="en-US" sz="1200" dirty="0" smtClean="0">
              <a:solidFill>
                <a:srgbClr val="000000"/>
              </a:solidFill>
              <a:latin typeface="Arial" charset="0"/>
              <a:ea typeface="Times New Roman" pitchFamily="18" charset="0"/>
              <a:cs typeface="Arial" charset="0"/>
            </a:endParaRPr>
          </a:p>
        </p:txBody>
      </p:sp>
      <p:sp>
        <p:nvSpPr>
          <p:cNvPr id="1198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E69C90-691F-4D31-80CD-FE45B7F6AB32}" type="slidenum">
              <a:rPr lang="en-US" sz="1400" smtClean="0">
                <a:latin typeface="Articulate" pitchFamily="2" charset="0"/>
              </a:rPr>
              <a:pPr fontAlgn="base">
                <a:spcBef>
                  <a:spcPct val="0"/>
                </a:spcBef>
                <a:spcAft>
                  <a:spcPct val="0"/>
                </a:spcAft>
                <a:defRPr/>
              </a:pPr>
              <a:t>23</a:t>
            </a:fld>
            <a:endParaRPr lang="en-US" sz="1400" dirty="0" smtClean="0">
              <a:latin typeface="Articulate" pitchFamily="2"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b="1" dirty="0" smtClean="0">
                <a:latin typeface="Arial" charset="0"/>
                <a:ea typeface="Times New Roman" pitchFamily="18" charset="0"/>
                <a:cs typeface="Arial" charset="0"/>
              </a:rPr>
              <a:t>Non-embedded</a:t>
            </a:r>
            <a:r>
              <a:rPr lang="en-US" altLang="en-US" sz="1200" dirty="0" smtClean="0">
                <a:latin typeface="Arial" charset="0"/>
                <a:ea typeface="Times New Roman" pitchFamily="18" charset="0"/>
                <a:cs typeface="Arial" charset="0"/>
              </a:rPr>
              <a:t> refers to resources that are provided locally or that are essentially separate from the test delivery system.</a:t>
            </a:r>
            <a:endParaRPr lang="en-US" altLang="en-US" sz="1200" dirty="0" smtClean="0">
              <a:solidFill>
                <a:srgbClr val="000000"/>
              </a:solidFill>
              <a:latin typeface="Arial" charset="0"/>
              <a:ea typeface="Times New Roman" pitchFamily="18" charset="0"/>
              <a:cs typeface="Arial" charset="0"/>
            </a:endParaRPr>
          </a:p>
        </p:txBody>
      </p:sp>
      <p:sp>
        <p:nvSpPr>
          <p:cNvPr id="1208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FEECAD-2A77-4871-87AE-989D528C6446}" type="slidenum">
              <a:rPr lang="en-US" sz="1400" smtClean="0">
                <a:latin typeface="Articulate" pitchFamily="2" charset="0"/>
              </a:rPr>
              <a:pPr fontAlgn="base">
                <a:spcBef>
                  <a:spcPct val="0"/>
                </a:spcBef>
                <a:spcAft>
                  <a:spcPct val="0"/>
                </a:spcAft>
                <a:defRPr/>
              </a:pPr>
              <a:t>24</a:t>
            </a:fld>
            <a:endParaRPr lang="en-US" sz="1400" dirty="0" smtClean="0">
              <a:latin typeface="Articulate" pitchFamily="2"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b="1" dirty="0" smtClean="0">
                <a:solidFill>
                  <a:srgbClr val="000000"/>
                </a:solidFill>
                <a:latin typeface="Arial" charset="0"/>
                <a:ea typeface="Times New Roman" pitchFamily="18" charset="0"/>
                <a:cs typeface="Arial" charset="0"/>
              </a:rPr>
              <a:t>Universal tools</a:t>
            </a:r>
            <a:r>
              <a:rPr lang="en-US" altLang="en-US" sz="1200" dirty="0" smtClean="0">
                <a:solidFill>
                  <a:srgbClr val="000000"/>
                </a:solidFill>
                <a:latin typeface="Arial" charset="0"/>
                <a:ea typeface="Times New Roman" pitchFamily="18" charset="0"/>
                <a:cs typeface="Arial" charset="0"/>
              </a:rPr>
              <a:t> (the resources that are available to all students) are described in detail in the training module titled “Embedded Universal Tools and Online Features.”</a:t>
            </a:r>
            <a:endParaRPr lang="en-US" altLang="en-US" sz="1200" b="1" i="1" dirty="0" smtClean="0">
              <a:solidFill>
                <a:srgbClr val="FF0000"/>
              </a:solidFill>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 </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Since the resources included in universal tools are discussed in that training module, let's focus on the types of designated supports that are available to students.</a:t>
            </a:r>
          </a:p>
        </p:txBody>
      </p:sp>
      <p:sp>
        <p:nvSpPr>
          <p:cNvPr id="1218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D4CD67-F3F5-45E3-A3EC-CF38B49A3B47}" type="slidenum">
              <a:rPr lang="en-US" sz="1400" smtClean="0">
                <a:latin typeface="Articulate" pitchFamily="2" charset="0"/>
              </a:rPr>
              <a:pPr fontAlgn="base">
                <a:spcBef>
                  <a:spcPct val="0"/>
                </a:spcBef>
                <a:spcAft>
                  <a:spcPct val="0"/>
                </a:spcAft>
                <a:defRPr/>
              </a:pPr>
              <a:t>25</a:t>
            </a:fld>
            <a:endParaRPr lang="en-US" sz="1400" dirty="0" smtClean="0">
              <a:latin typeface="Articulate" pitchFamily="2"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What are Designated Supports?</a:t>
            </a:r>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DF19C9-F2BA-4E14-827B-5034F55C992E}" type="slidenum">
              <a:rPr lang="en-US" sz="1400" smtClean="0">
                <a:latin typeface="Articulate" pitchFamily="2" charset="0"/>
              </a:rPr>
              <a:pPr fontAlgn="base">
                <a:spcBef>
                  <a:spcPct val="0"/>
                </a:spcBef>
                <a:spcAft>
                  <a:spcPct val="0"/>
                </a:spcAft>
                <a:defRPr/>
              </a:pPr>
              <a:t>26</a:t>
            </a:fld>
            <a:endParaRPr lang="en-US" sz="1400" dirty="0" smtClean="0">
              <a:latin typeface="Articulate" pitchFamily="2"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z="1200" b="1" dirty="0" smtClean="0">
                <a:latin typeface="Arial" charset="0"/>
                <a:cs typeface="Arial" charset="0"/>
              </a:rPr>
              <a:t>Designated supports </a:t>
            </a:r>
            <a:r>
              <a:rPr lang="en-US" altLang="en-US" sz="1200" dirty="0" smtClean="0">
                <a:latin typeface="Arial" charset="0"/>
                <a:cs typeface="Arial" charset="0"/>
              </a:rPr>
              <a:t>for the ELA and mathematics</a:t>
            </a:r>
            <a:r>
              <a:rPr lang="en-US" altLang="en-US" sz="1200" baseline="0" dirty="0" smtClean="0">
                <a:latin typeface="Arial" charset="0"/>
                <a:cs typeface="Arial" charset="0"/>
              </a:rPr>
              <a:t> </a:t>
            </a:r>
            <a:r>
              <a:rPr lang="en-US" altLang="en-US" sz="1200" dirty="0" smtClean="0">
                <a:latin typeface="Arial" charset="0"/>
                <a:cs typeface="Arial" charset="0"/>
              </a:rPr>
              <a:t>online assessments</a:t>
            </a:r>
            <a:r>
              <a:rPr lang="en-US" altLang="en-US" sz="1200" baseline="0" dirty="0" smtClean="0">
                <a:latin typeface="Arial" charset="0"/>
                <a:cs typeface="Arial" charset="0"/>
              </a:rPr>
              <a:t> </a:t>
            </a:r>
            <a:r>
              <a:rPr lang="en-US" altLang="en-US" sz="1200" dirty="0" smtClean="0">
                <a:latin typeface="Arial" charset="0"/>
                <a:cs typeface="Arial" charset="0"/>
              </a:rPr>
              <a:t>are resources that are available for use by </a:t>
            </a:r>
            <a:r>
              <a:rPr lang="en-US" altLang="en-US" sz="1200" b="1" dirty="0" smtClean="0">
                <a:latin typeface="Arial" charset="0"/>
                <a:cs typeface="Arial" charset="0"/>
              </a:rPr>
              <a:t>any student </a:t>
            </a:r>
            <a:r>
              <a:rPr lang="en-US" altLang="en-US" sz="1200" dirty="0" smtClean="0">
                <a:latin typeface="Arial" charset="0"/>
                <a:cs typeface="Arial" charset="0"/>
              </a:rPr>
              <a:t>for whom the need has been indicated by an educator (or team of educators with parent/guardian and student). Assigning a designated support does not require documentation of need in an IEP or 504 plan. It is recommended that a consistent process be used to determine these supports for individual students.</a:t>
            </a:r>
          </a:p>
          <a:p>
            <a:pPr eaLnBrk="1" hangingPunct="1">
              <a:spcBef>
                <a:spcPct val="0"/>
              </a:spcBef>
            </a:pPr>
            <a:r>
              <a:rPr lang="en-US" altLang="en-US" sz="1200" dirty="0" smtClean="0">
                <a:solidFill>
                  <a:srgbClr val="FF00FF"/>
                </a:solidFill>
                <a:latin typeface="Arial" charset="0"/>
                <a:cs typeface="Arial" charset="0"/>
              </a:rPr>
              <a:t>	</a:t>
            </a:r>
          </a:p>
          <a:p>
            <a:pPr eaLnBrk="1" hangingPunct="1">
              <a:spcBef>
                <a:spcPct val="0"/>
              </a:spcBef>
            </a:pPr>
            <a:r>
              <a:rPr lang="en-US" altLang="en-US" sz="1200" dirty="0" smtClean="0">
                <a:latin typeface="Arial" charset="0"/>
                <a:cs typeface="Arial" charset="0"/>
              </a:rPr>
              <a:t>Designated supports need to be identified and assigned in the </a:t>
            </a:r>
            <a:r>
              <a:rPr lang="en-US" altLang="en-US" sz="1200" dirty="0" smtClean="0"/>
              <a:t>Test Information</a:t>
            </a:r>
            <a:r>
              <a:rPr lang="en-US" altLang="en-US" sz="1200" baseline="0" dirty="0" smtClean="0"/>
              <a:t> Distribution Engine </a:t>
            </a:r>
            <a:r>
              <a:rPr lang="en-US" altLang="en-US" sz="1200" dirty="0" smtClean="0">
                <a:latin typeface="Arial" charset="0"/>
                <a:cs typeface="Arial" charset="0"/>
              </a:rPr>
              <a:t>(TIDE) prior to assessment administration.</a:t>
            </a:r>
          </a:p>
          <a:p>
            <a:pPr eaLnBrk="1" hangingPunct="1">
              <a:spcBef>
                <a:spcPct val="0"/>
              </a:spcBef>
            </a:pPr>
            <a:r>
              <a:rPr lang="en-US" altLang="en-US" sz="1200" dirty="0" smtClean="0">
                <a:latin typeface="Arial" charset="0"/>
                <a:cs typeface="Arial" charset="0"/>
              </a:rPr>
              <a:t> </a:t>
            </a:r>
          </a:p>
          <a:p>
            <a:pPr eaLnBrk="1" hangingPunct="1">
              <a:spcBef>
                <a:spcPct val="0"/>
              </a:spcBef>
            </a:pPr>
            <a:r>
              <a:rPr lang="en-US" altLang="en-US" sz="1200" dirty="0" smtClean="0">
                <a:latin typeface="Arial" charset="0"/>
                <a:cs typeface="Arial" charset="0"/>
              </a:rPr>
              <a:t>Students should be familiar with using the designated supports assigned to them. </a:t>
            </a:r>
          </a:p>
        </p:txBody>
      </p:sp>
      <p:sp>
        <p:nvSpPr>
          <p:cNvPr id="4" name="Slide Number Placeholder 3"/>
          <p:cNvSpPr>
            <a:spLocks noGrp="1"/>
          </p:cNvSpPr>
          <p:nvPr>
            <p:ph type="sldNum" sz="quarter" idx="5"/>
          </p:nvPr>
        </p:nvSpPr>
        <p:spPr/>
        <p:txBody>
          <a:bodyPr/>
          <a:lstStyle/>
          <a:p>
            <a:pPr>
              <a:defRPr/>
            </a:pPr>
            <a:fld id="{2327E82A-10C5-412D-A81B-4F06E86F65BB}"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z="1200" dirty="0" smtClean="0">
                <a:latin typeface="Arial" charset="0"/>
                <a:cs typeface="Arial" charset="0"/>
              </a:rPr>
              <a:t>Informed adults make decisions about these designated supports. Ideally, the decisions are made by educators familiar with the student’s needs, as well as those supports that the student has been using during instruction and for other assessments. Student and parent/guardian participation in the decision, particularly for older students, is also recommended.</a:t>
            </a:r>
          </a:p>
        </p:txBody>
      </p:sp>
      <p:sp>
        <p:nvSpPr>
          <p:cNvPr id="4" name="Slide Number Placeholder 3"/>
          <p:cNvSpPr>
            <a:spLocks noGrp="1"/>
          </p:cNvSpPr>
          <p:nvPr>
            <p:ph type="sldNum" sz="quarter" idx="5"/>
          </p:nvPr>
        </p:nvSpPr>
        <p:spPr/>
        <p:txBody>
          <a:bodyPr/>
          <a:lstStyle/>
          <a:p>
            <a:pPr>
              <a:defRPr/>
            </a:pPr>
            <a:fld id="{CD3E6CE6-3050-447B-AFBF-F990EF70EB1B}"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What are Accommodations?</a:t>
            </a:r>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08844A-031B-4968-980A-94422D7D94E7}" type="slidenum">
              <a:rPr lang="en-US" sz="1400" smtClean="0">
                <a:latin typeface="Articulate" pitchFamily="2" charset="0"/>
              </a:rPr>
              <a:pPr fontAlgn="base">
                <a:spcBef>
                  <a:spcPct val="0"/>
                </a:spcBef>
                <a:spcAft>
                  <a:spcPct val="0"/>
                </a:spcAft>
                <a:defRPr/>
              </a:pPr>
              <a:t>29</a:t>
            </a:fld>
            <a:endParaRPr lang="en-US" sz="1400" dirty="0" smtClean="0">
              <a:latin typeface="Articulate" pitchFamily="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dirty="0" smtClean="0">
                <a:latin typeface="Arial" charset="0"/>
                <a:ea typeface="Times New Roman" pitchFamily="18" charset="0"/>
                <a:cs typeface="Arial" charset="0"/>
              </a:rPr>
              <a:t>It’s the goal of the Smarter Balanced Assessment Consortium to provide each student with a positive and productive assessment experience, generating results that are a fair and accurate estimate of each student’s achievement.</a:t>
            </a:r>
            <a:endParaRPr lang="en-US" altLang="en-US" dirty="0" smtClean="0">
              <a:solidFill>
                <a:srgbClr val="000000"/>
              </a:solidFill>
              <a:latin typeface="Arial" charset="0"/>
              <a:ea typeface="Times New Roman" pitchFamily="18" charset="0"/>
              <a:cs typeface="Arial" charset="0"/>
            </a:endParaRPr>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CCC893-7C4E-48F0-B266-4BA36BB88016}" type="slidenum">
              <a:rPr lang="en-US" sz="1400" smtClean="0">
                <a:latin typeface="Articulate" pitchFamily="2" charset="0"/>
              </a:rPr>
              <a:pPr fontAlgn="base">
                <a:spcBef>
                  <a:spcPct val="0"/>
                </a:spcBef>
                <a:spcAft>
                  <a:spcPct val="0"/>
                </a:spcAft>
                <a:defRPr/>
              </a:pPr>
              <a:t>3</a:t>
            </a:fld>
            <a:endParaRPr lang="en-US" sz="1400" dirty="0" smtClean="0">
              <a:latin typeface="Articulate" pitchFamily="2"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z="1200" b="1" dirty="0" smtClean="0">
                <a:latin typeface="Arial" charset="0"/>
                <a:cs typeface="Arial" charset="0"/>
              </a:rPr>
              <a:t>Accommodations </a:t>
            </a:r>
            <a:r>
              <a:rPr lang="en-US" altLang="en-US" sz="1200" dirty="0" smtClean="0">
                <a:latin typeface="Arial" charset="0"/>
                <a:cs typeface="Arial" charset="0"/>
              </a:rPr>
              <a:t>are changes in procedures or materials that increase equitable access during the online assessments. Assessment accommodations generate valid assessment results for students who need them; they allow these students to show what they know and can do.</a:t>
            </a:r>
          </a:p>
          <a:p>
            <a:pPr eaLnBrk="1" hangingPunct="1">
              <a:spcBef>
                <a:spcPct val="0"/>
              </a:spcBef>
            </a:pPr>
            <a:r>
              <a:rPr lang="en-US" altLang="en-US" sz="1200" dirty="0" smtClean="0">
                <a:latin typeface="Arial" charset="0"/>
                <a:cs typeface="Arial" charset="0"/>
              </a:rPr>
              <a:t> </a:t>
            </a:r>
          </a:p>
          <a:p>
            <a:pPr eaLnBrk="1" hangingPunct="1">
              <a:spcBef>
                <a:spcPct val="0"/>
              </a:spcBef>
            </a:pPr>
            <a:r>
              <a:rPr lang="en-US" altLang="en-US" sz="1200" dirty="0" smtClean="0">
                <a:latin typeface="Arial" charset="0"/>
                <a:cs typeface="Arial" charset="0"/>
              </a:rPr>
              <a:t>Smarter Balanced states have identified </a:t>
            </a:r>
            <a:r>
              <a:rPr lang="en-US" altLang="en-US" sz="1200" b="1" dirty="0" smtClean="0">
                <a:latin typeface="Arial" charset="0"/>
                <a:cs typeface="Arial" charset="0"/>
              </a:rPr>
              <a:t>accommodations </a:t>
            </a:r>
            <a:r>
              <a:rPr lang="en-US" altLang="en-US" sz="1200" dirty="0" smtClean="0">
                <a:latin typeface="Arial" charset="0"/>
                <a:cs typeface="Arial" charset="0"/>
              </a:rPr>
              <a:t>for students for whom there is a documented need for the accommodation(s) on an Individualized Education Program (IEP) or 504 accommodation plan or special circumstance, such as the example of the broken arm. </a:t>
            </a:r>
          </a:p>
        </p:txBody>
      </p:sp>
      <p:sp>
        <p:nvSpPr>
          <p:cNvPr id="4" name="Slide Number Placeholder 3"/>
          <p:cNvSpPr>
            <a:spLocks noGrp="1"/>
          </p:cNvSpPr>
          <p:nvPr>
            <p:ph type="sldNum" sz="quarter" idx="5"/>
          </p:nvPr>
        </p:nvSpPr>
        <p:spPr/>
        <p:txBody>
          <a:bodyPr/>
          <a:lstStyle/>
          <a:p>
            <a:pPr>
              <a:defRPr/>
            </a:pPr>
            <a:fld id="{43894FBE-4AB7-4D0E-BA2F-8925318C0AF9}"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latin typeface="Arial" charset="0"/>
                <a:cs typeface="Arial" charset="0"/>
              </a:rPr>
              <a:t>IEP teams, educators, and parents/guardians make decisions about accommodations. These teams (or educators for 504 plans) provide evidence of the need for accommodations and ensure that they are noted on the IEP or 504 plan. </a:t>
            </a:r>
          </a:p>
          <a:p>
            <a:pPr eaLnBrk="1" hangingPunct="1">
              <a:lnSpc>
                <a:spcPct val="115000"/>
              </a:lnSpc>
              <a:spcBef>
                <a:spcPct val="0"/>
              </a:spcBef>
            </a:pPr>
            <a:endParaRPr lang="en-US" altLang="en-US" sz="1200" dirty="0" smtClean="0">
              <a:latin typeface="Arial" charset="0"/>
              <a:cs typeface="Arial" charset="0"/>
            </a:endParaRPr>
          </a:p>
          <a:p>
            <a:pPr eaLnBrk="1" hangingPunct="1">
              <a:lnSpc>
                <a:spcPct val="115000"/>
              </a:lnSpc>
              <a:spcBef>
                <a:spcPct val="0"/>
              </a:spcBef>
            </a:pPr>
            <a:r>
              <a:rPr lang="en-US" altLang="en-US" sz="1200" dirty="0" smtClean="0">
                <a:latin typeface="Arial" charset="0"/>
                <a:cs typeface="Arial" charset="0"/>
              </a:rPr>
              <a:t>School staff are responsible for ensuring that information from the IEP is entered into TIDE so that all embedded accommodations can be activated prior to testing. </a:t>
            </a:r>
          </a:p>
        </p:txBody>
      </p:sp>
      <p:sp>
        <p:nvSpPr>
          <p:cNvPr id="4" name="Slide Number Placeholder 3"/>
          <p:cNvSpPr>
            <a:spLocks noGrp="1"/>
          </p:cNvSpPr>
          <p:nvPr>
            <p:ph type="sldNum" sz="quarter" idx="5"/>
          </p:nvPr>
        </p:nvSpPr>
        <p:spPr/>
        <p:txBody>
          <a:bodyPr/>
          <a:lstStyle/>
          <a:p>
            <a:pPr>
              <a:defRPr/>
            </a:pPr>
            <a:fld id="{7AEB6ED4-AA61-463A-A636-82010A100710}"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t>Now that we’ve discussed the differences between the available features, let’s discuss how to assign designated supports and accommodations.</a:t>
            </a:r>
            <a:endParaRPr lang="en-US" altLang="en-US" sz="1200" dirty="0" smtClean="0">
              <a:solidFill>
                <a:srgbClr val="000000"/>
              </a:solidFill>
              <a:latin typeface="Arial" charset="0"/>
              <a:ea typeface="Times New Roman" pitchFamily="18" charset="0"/>
              <a:cs typeface="Arial" charset="0"/>
            </a:endParaRPr>
          </a:p>
        </p:txBody>
      </p:sp>
      <p:sp>
        <p:nvSpPr>
          <p:cNvPr id="1218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A25B7F-A52D-4BBB-9534-D833511CF9BB}" type="slidenum">
              <a:rPr lang="en-US" sz="1400" smtClean="0">
                <a:latin typeface="Articulate" pitchFamily="2" charset="0"/>
              </a:rPr>
              <a:pPr fontAlgn="base">
                <a:spcBef>
                  <a:spcPct val="0"/>
                </a:spcBef>
                <a:spcAft>
                  <a:spcPct val="0"/>
                </a:spcAft>
                <a:defRPr/>
              </a:pPr>
              <a:t>32</a:t>
            </a:fld>
            <a:endParaRPr lang="en-US" sz="1400" dirty="0" smtClean="0">
              <a:latin typeface="Articulate" pitchFamily="2"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Assigning Designated</a:t>
            </a:r>
            <a:r>
              <a:rPr lang="en-US" altLang="en-US" sz="1200" baseline="0" dirty="0" smtClean="0">
                <a:solidFill>
                  <a:srgbClr val="000000"/>
                </a:solidFill>
                <a:latin typeface="Arial" charset="0"/>
                <a:ea typeface="Times New Roman" pitchFamily="18" charset="0"/>
                <a:cs typeface="Arial" charset="0"/>
              </a:rPr>
              <a:t> Supports and Accommodations</a:t>
            </a:r>
            <a:endParaRPr lang="en-US" altLang="en-US" sz="1200" dirty="0" smtClean="0">
              <a:solidFill>
                <a:srgbClr val="000000"/>
              </a:solidFill>
              <a:latin typeface="Arial" charset="0"/>
              <a:ea typeface="Times New Roman" pitchFamily="18" charset="0"/>
              <a:cs typeface="Arial" charset="0"/>
            </a:endParaRPr>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F5E821-CC95-492B-885E-AF9A56D753F9}" type="slidenum">
              <a:rPr lang="en-US" sz="1400" smtClean="0">
                <a:latin typeface="Articulate" pitchFamily="2" charset="0"/>
              </a:rPr>
              <a:pPr fontAlgn="base">
                <a:spcBef>
                  <a:spcPct val="0"/>
                </a:spcBef>
                <a:spcAft>
                  <a:spcPct val="0"/>
                </a:spcAft>
                <a:defRPr/>
              </a:pPr>
              <a:t>33</a:t>
            </a:fld>
            <a:endParaRPr lang="en-US" sz="1400" dirty="0" smtClean="0">
              <a:latin typeface="Articulate" pitchFamily="2"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altLang="en-US" sz="1200" dirty="0" smtClean="0">
                <a:latin typeface="Arial" charset="0"/>
                <a:cs typeface="Arial" charset="0"/>
              </a:rPr>
              <a:t>Now that you have an overview of the types of designated supports and accommodations that are available, it is important to know how to verify that students are scheduled to receive their assigned designated support and/or accommodation during test administration. </a:t>
            </a:r>
          </a:p>
        </p:txBody>
      </p:sp>
      <p:sp>
        <p:nvSpPr>
          <p:cNvPr id="164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E0505B-0913-4B34-BA70-472A5D277BBA}" type="slidenum">
              <a:rPr lang="en-US" sz="1400" smtClean="0">
                <a:latin typeface="Articulate" pitchFamily="2" charset="0"/>
              </a:rPr>
              <a:pPr fontAlgn="base">
                <a:spcBef>
                  <a:spcPct val="0"/>
                </a:spcBef>
                <a:spcAft>
                  <a:spcPct val="0"/>
                </a:spcAft>
                <a:defRPr/>
              </a:pPr>
              <a:t>34</a:t>
            </a:fld>
            <a:endParaRPr lang="en-US" sz="1400" dirty="0" smtClean="0">
              <a:latin typeface="Articulate" pitchFamily="2"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US" altLang="en-US" sz="1200" dirty="0" smtClean="0">
                <a:latin typeface="Arial" panose="020B0604020202020204" pitchFamily="34" charset="0"/>
                <a:cs typeface="Arial" panose="020B0604020202020204" pitchFamily="34" charset="0"/>
              </a:rPr>
              <a:t>It would be a highly unusual situation in which any particular student is assigned a large number of these designated supports or accommodations. Rather, these designated</a:t>
            </a:r>
            <a:r>
              <a:rPr lang="en-US" altLang="en-US" sz="1200" baseline="0" dirty="0" smtClean="0">
                <a:latin typeface="Arial" panose="020B0604020202020204" pitchFamily="34" charset="0"/>
                <a:cs typeface="Arial" panose="020B0604020202020204" pitchFamily="34" charset="0"/>
              </a:rPr>
              <a:t> </a:t>
            </a:r>
            <a:r>
              <a:rPr lang="en-US" altLang="en-US" sz="1200" dirty="0" smtClean="0">
                <a:latin typeface="Arial" panose="020B0604020202020204" pitchFamily="34" charset="0"/>
                <a:cs typeface="Arial" panose="020B0604020202020204" pitchFamily="34" charset="0"/>
              </a:rPr>
              <a:t>supports and accommodations are selected specifically according to the unique need of the student that has been indicated by an educator or a team of educators with a parent/guardian or the student. Another variable is the student’s familiarity with a tool and how effective the tool has been in the past for that student. </a:t>
            </a:r>
          </a:p>
        </p:txBody>
      </p:sp>
      <p:sp>
        <p:nvSpPr>
          <p:cNvPr id="165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5C3E5B-267A-4268-BA74-15FB09962558}" type="slidenum">
              <a:rPr lang="en-US" sz="1400" smtClean="0">
                <a:latin typeface="Articulate" pitchFamily="2" charset="0"/>
              </a:rPr>
              <a:pPr fontAlgn="base">
                <a:spcBef>
                  <a:spcPct val="0"/>
                </a:spcBef>
                <a:spcAft>
                  <a:spcPct val="0"/>
                </a:spcAft>
                <a:defRPr/>
              </a:pPr>
              <a:t>35</a:t>
            </a:fld>
            <a:endParaRPr lang="en-US" sz="1400" dirty="0" smtClean="0">
              <a:latin typeface="Articulate" pitchFamily="2"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altLang="en-US" sz="1200" dirty="0" smtClean="0">
                <a:latin typeface="Arial" charset="0"/>
                <a:cs typeface="Arial" charset="0"/>
              </a:rPr>
              <a:t>Among the important responsibilities of the Test Administrator (TA) is confirming that students have access to the designated supports and accommodations that their teams have assigned to them. </a:t>
            </a:r>
          </a:p>
          <a:p>
            <a:pPr eaLnBrk="1" hangingPunct="1">
              <a:spcBef>
                <a:spcPct val="0"/>
              </a:spcBef>
            </a:pPr>
            <a:endParaRPr lang="en-US" altLang="en-US" sz="1200" dirty="0" smtClean="0">
              <a:latin typeface="Arial" charset="0"/>
              <a:cs typeface="Arial" charset="0"/>
            </a:endParaRPr>
          </a:p>
          <a:p>
            <a:pPr eaLnBrk="1" hangingPunct="1">
              <a:spcBef>
                <a:spcPct val="0"/>
              </a:spcBef>
            </a:pPr>
            <a:r>
              <a:rPr lang="en-US" altLang="en-US" sz="1200" dirty="0" smtClean="0">
                <a:latin typeface="Arial" charset="0"/>
                <a:cs typeface="Arial" charset="0"/>
              </a:rPr>
              <a:t>Failure to do so could result in a need for a reset, a retake, or an invalidation of the student’s test.</a:t>
            </a:r>
          </a:p>
        </p:txBody>
      </p:sp>
      <p:sp>
        <p:nvSpPr>
          <p:cNvPr id="166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9DEEBE-D5B3-456F-9F68-87DBDA73581A}" type="slidenum">
              <a:rPr lang="en-US" sz="1400" smtClean="0">
                <a:latin typeface="Articulate" pitchFamily="2" charset="0"/>
              </a:rPr>
              <a:pPr fontAlgn="base">
                <a:spcBef>
                  <a:spcPct val="0"/>
                </a:spcBef>
                <a:spcAft>
                  <a:spcPct val="0"/>
                </a:spcAft>
                <a:defRPr/>
              </a:pPr>
              <a:t>36</a:t>
            </a:fld>
            <a:endParaRPr lang="en-US" sz="1400" dirty="0" smtClean="0">
              <a:latin typeface="Articulate" pitchFamily="2"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altLang="en-US" sz="1200" dirty="0" smtClean="0">
                <a:solidFill>
                  <a:srgbClr val="000000"/>
                </a:solidFill>
                <a:latin typeface="Arial" charset="0"/>
                <a:ea typeface="Times New Roman" pitchFamily="18" charset="0"/>
                <a:cs typeface="Arial" charset="0"/>
              </a:rPr>
              <a:t>The TA must confirm that students are assigned the appropriate designated supports and accommodations at the beginning of the first testing session. Prior to the testing session, the TA should obtain a list of students in his or her administration session for which designated supports and/or accommodations have been assigned. The list should contain the specific designated supports and/or accommodations for the individual student. </a:t>
            </a:r>
            <a:endParaRPr lang="en-US" altLang="en-US" sz="1200" dirty="0" smtClean="0">
              <a:latin typeface="Arial" charset="0"/>
              <a:ea typeface="Times New Roman" pitchFamily="18" charset="0"/>
              <a:cs typeface="Arial" charset="0"/>
            </a:endParaRPr>
          </a:p>
        </p:txBody>
      </p:sp>
      <p:sp>
        <p:nvSpPr>
          <p:cNvPr id="167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924907-4E6F-4DC2-A83B-E033AB18F115}" type="slidenum">
              <a:rPr lang="en-US" sz="1400" smtClean="0">
                <a:latin typeface="Articulate" pitchFamily="2" charset="0"/>
              </a:rPr>
              <a:pPr fontAlgn="base">
                <a:spcBef>
                  <a:spcPct val="0"/>
                </a:spcBef>
                <a:spcAft>
                  <a:spcPct val="0"/>
                </a:spcAft>
                <a:defRPr/>
              </a:pPr>
              <a:t>37</a:t>
            </a:fld>
            <a:endParaRPr lang="en-US" sz="1400" dirty="0" smtClean="0">
              <a:latin typeface="Articulate" pitchFamily="2"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altLang="en-US" sz="1200" dirty="0" smtClean="0">
                <a:latin typeface="Arial" charset="0"/>
                <a:cs typeface="Arial" charset="0"/>
              </a:rPr>
              <a:t>The TA</a:t>
            </a:r>
            <a:r>
              <a:rPr lang="en-US" altLang="en-US" sz="1200" baseline="0" dirty="0" smtClean="0">
                <a:latin typeface="Arial" charset="0"/>
                <a:cs typeface="Arial" charset="0"/>
              </a:rPr>
              <a:t> </a:t>
            </a:r>
            <a:r>
              <a:rPr lang="en-US" altLang="en-US" sz="1200" dirty="0" smtClean="0">
                <a:latin typeface="Arial" charset="0"/>
                <a:cs typeface="Arial" charset="0"/>
              </a:rPr>
              <a:t>should use this list when granting students access to the test through the test delivery system. </a:t>
            </a:r>
            <a:r>
              <a:rPr lang="en-US" altLang="en-US" sz="1200" baseline="0" dirty="0" smtClean="0">
                <a:latin typeface="Arial" charset="0"/>
                <a:cs typeface="Arial" charset="0"/>
              </a:rPr>
              <a:t> The process for granting students access through the test delivery is detailed in the </a:t>
            </a:r>
            <a:r>
              <a:rPr lang="en-US" altLang="en-US" sz="1200" i="1" dirty="0" smtClean="0">
                <a:latin typeface="Arial" charset="0"/>
                <a:cs typeface="Arial" charset="0"/>
              </a:rPr>
              <a:t>Test Administrator User Guide</a:t>
            </a:r>
            <a:r>
              <a:rPr lang="en-US" altLang="en-US" sz="1200" dirty="0" smtClean="0">
                <a:latin typeface="Arial" charset="0"/>
                <a:cs typeface="Arial" charset="0"/>
              </a:rPr>
              <a:t>. A brief overview of that process is provided here. </a:t>
            </a:r>
          </a:p>
        </p:txBody>
      </p:sp>
      <p:sp>
        <p:nvSpPr>
          <p:cNvPr id="168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7307A7-32C1-4317-8283-461761FFB7A1}" type="slidenum">
              <a:rPr lang="en-US" sz="1400" smtClean="0">
                <a:latin typeface="Articulate" pitchFamily="2" charset="0"/>
              </a:rPr>
              <a:pPr fontAlgn="base">
                <a:spcBef>
                  <a:spcPct val="0"/>
                </a:spcBef>
                <a:spcAft>
                  <a:spcPct val="0"/>
                </a:spcAft>
                <a:defRPr/>
              </a:pPr>
              <a:t>38</a:t>
            </a:fld>
            <a:endParaRPr lang="en-US" sz="1400" dirty="0" smtClean="0">
              <a:latin typeface="Articulate" pitchFamily="2"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The TA should review each student's information prior to testing day to ensure that each student has the correct designated support(s) and/or accommodation(s) set in </a:t>
            </a:r>
            <a:r>
              <a:rPr lang="en-US" altLang="en-US" sz="1200" dirty="0" smtClean="0">
                <a:ea typeface="Times New Roman" pitchFamily="18" charset="0"/>
                <a:cs typeface="Arial" charset="0"/>
              </a:rPr>
              <a:t>TIDE</a:t>
            </a:r>
            <a:r>
              <a:rPr lang="en-US" altLang="en-US" sz="1200" dirty="0" smtClean="0">
                <a:solidFill>
                  <a:srgbClr val="000000"/>
                </a:solidFill>
                <a:latin typeface="Arial" charset="0"/>
                <a:ea typeface="Times New Roman" pitchFamily="18" charset="0"/>
                <a:cs typeface="Arial" charset="0"/>
              </a:rPr>
              <a:t>. Accommodations and designated supports are assigned at the student level by content area and test, either the computer adaptive test (CAT)</a:t>
            </a:r>
            <a:r>
              <a:rPr lang="en-US" altLang="en-US" sz="1200" baseline="0" dirty="0" smtClean="0">
                <a:solidFill>
                  <a:srgbClr val="000000"/>
                </a:solidFill>
                <a:latin typeface="Arial" charset="0"/>
                <a:ea typeface="Times New Roman" pitchFamily="18" charset="0"/>
                <a:cs typeface="Arial" charset="0"/>
              </a:rPr>
              <a:t> </a:t>
            </a:r>
            <a:r>
              <a:rPr lang="en-US" altLang="en-US" sz="1200" dirty="0" smtClean="0">
                <a:solidFill>
                  <a:srgbClr val="000000"/>
                </a:solidFill>
                <a:latin typeface="Arial" charset="0"/>
                <a:ea typeface="Times New Roman" pitchFamily="18" charset="0"/>
                <a:cs typeface="Arial" charset="0"/>
              </a:rPr>
              <a:t>or the performance task (PT).</a:t>
            </a:r>
          </a:p>
          <a:p>
            <a:pPr eaLnBrk="1" hangingPunct="1">
              <a:lnSpc>
                <a:spcPct val="115000"/>
              </a:lnSpc>
              <a:spcBef>
                <a:spcPct val="0"/>
              </a:spcBef>
            </a:pPr>
            <a:endParaRPr lang="en-US" altLang="en-US" sz="1200" dirty="0" smtClean="0">
              <a:latin typeface="Arial" charset="0"/>
              <a:ea typeface="Times New Roman" pitchFamily="18" charset="0"/>
              <a:cs typeface="Arial" charset="0"/>
            </a:endParaRPr>
          </a:p>
          <a:p>
            <a:pPr eaLnBrk="1" hangingPunct="1">
              <a:spcBef>
                <a:spcPct val="0"/>
              </a:spcBef>
            </a:pPr>
            <a:r>
              <a:rPr lang="en-US" altLang="en-US" sz="1200" dirty="0" smtClean="0">
                <a:solidFill>
                  <a:srgbClr val="000000"/>
                </a:solidFill>
                <a:latin typeface="Arial" charset="0"/>
                <a:ea typeface="Times New Roman" pitchFamily="18" charset="0"/>
                <a:cs typeface="Arial" charset="0"/>
              </a:rPr>
              <a:t>If a student's settings are incorrect, please contact your School or District Test Coordinator. The student should not test until the settings are correct.</a:t>
            </a:r>
            <a:endParaRPr lang="en-US" altLang="en-US" sz="1200" dirty="0" smtClean="0">
              <a:latin typeface="Arial" charset="0"/>
              <a:ea typeface="Times New Roman" pitchFamily="18" charset="0"/>
              <a:cs typeface="Arial" charset="0"/>
            </a:endParaRPr>
          </a:p>
        </p:txBody>
      </p:sp>
      <p:sp>
        <p:nvSpPr>
          <p:cNvPr id="173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A2CDFA-7463-4B5A-8A5D-B2479B059751}" type="slidenum">
              <a:rPr lang="en-US" sz="1400" smtClean="0">
                <a:latin typeface="Articulate" pitchFamily="2" charset="0"/>
              </a:rPr>
              <a:pPr fontAlgn="base">
                <a:spcBef>
                  <a:spcPct val="0"/>
                </a:spcBef>
                <a:spcAft>
                  <a:spcPct val="0"/>
                </a:spcAft>
                <a:defRPr/>
              </a:pPr>
              <a:t>39</a:t>
            </a:fld>
            <a:endParaRPr lang="en-US" sz="1400" dirty="0" smtClean="0">
              <a:latin typeface="Articulate" pitchFamily="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dirty="0" smtClean="0">
                <a:latin typeface="Arial" charset="0"/>
                <a:ea typeface="Times New Roman" pitchFamily="18" charset="0"/>
                <a:cs typeface="Arial" charset="0"/>
              </a:rPr>
              <a:t>Smarter Balanced is building on a framework of accessibility for </a:t>
            </a:r>
            <a:r>
              <a:rPr lang="en-US" altLang="en-US" b="1" dirty="0" smtClean="0">
                <a:latin typeface="Arial" charset="0"/>
                <a:ea typeface="Times New Roman" pitchFamily="18" charset="0"/>
                <a:cs typeface="Arial" charset="0"/>
              </a:rPr>
              <a:t>all </a:t>
            </a:r>
            <a:r>
              <a:rPr lang="en-US" altLang="en-US" dirty="0" smtClean="0">
                <a:latin typeface="Arial" charset="0"/>
                <a:ea typeface="Times New Roman" pitchFamily="18" charset="0"/>
                <a:cs typeface="Arial" charset="0"/>
              </a:rPr>
              <a:t>students, including accurate measures of achievement and growth for students with disabilities and English learners. </a:t>
            </a:r>
            <a:endParaRPr lang="en-US" altLang="en-US" dirty="0" smtClean="0">
              <a:solidFill>
                <a:srgbClr val="000000"/>
              </a:solidFill>
              <a:latin typeface="Arial" charset="0"/>
              <a:ea typeface="Times New Roman" pitchFamily="18" charset="0"/>
              <a:cs typeface="Arial" charset="0"/>
            </a:endParaRPr>
          </a:p>
        </p:txBody>
      </p:sp>
      <p:sp>
        <p:nvSpPr>
          <p:cNvPr id="1013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6224E9-4533-440F-A636-89D577194835}" type="slidenum">
              <a:rPr lang="en-US" sz="1400" smtClean="0">
                <a:latin typeface="Articulate" pitchFamily="2" charset="0"/>
              </a:rPr>
              <a:pPr fontAlgn="base">
                <a:spcBef>
                  <a:spcPct val="0"/>
                </a:spcBef>
                <a:spcAft>
                  <a:spcPct val="0"/>
                </a:spcAft>
                <a:defRPr/>
              </a:pPr>
              <a:t>4</a:t>
            </a:fld>
            <a:endParaRPr lang="en-US" sz="1400" dirty="0" smtClean="0">
              <a:latin typeface="Articulate" pitchFamily="2"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altLang="en-US" sz="1200" dirty="0" smtClean="0">
                <a:latin typeface="Arial" charset="0"/>
                <a:cs typeface="Arial" charset="0"/>
              </a:rPr>
              <a:t>The student should not proceed with testing until the discrepancy is resolved.</a:t>
            </a:r>
          </a:p>
          <a:p>
            <a:pPr eaLnBrk="1" hangingPunct="1">
              <a:spcBef>
                <a:spcPct val="0"/>
              </a:spcBef>
            </a:pPr>
            <a:endParaRPr lang="en-US" altLang="en-US" sz="1200" dirty="0" smtClean="0">
              <a:latin typeface="Arial" charset="0"/>
              <a:cs typeface="Arial" charset="0"/>
            </a:endParaRPr>
          </a:p>
          <a:p>
            <a:pPr eaLnBrk="1" hangingPunct="1">
              <a:spcBef>
                <a:spcPct val="0"/>
              </a:spcBef>
            </a:pPr>
            <a:r>
              <a:rPr lang="en-US" altLang="en-US" sz="1200" dirty="0" smtClean="0">
                <a:latin typeface="Arial" charset="0"/>
                <a:cs typeface="Arial" charset="0"/>
              </a:rPr>
              <a:t>After the accommodations and designated supports have been set in TIDE, the TA will need to verify and approve settings once each student has logged in to begin testing. Let’s take a look at that process now.</a:t>
            </a:r>
          </a:p>
        </p:txBody>
      </p:sp>
      <p:sp>
        <p:nvSpPr>
          <p:cNvPr id="174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E931ED-AA61-497E-AF9F-90CD287889DA}" type="slidenum">
              <a:rPr lang="en-US" sz="1400" smtClean="0">
                <a:latin typeface="Articulate" pitchFamily="2" charset="0"/>
              </a:rPr>
              <a:pPr fontAlgn="base">
                <a:spcBef>
                  <a:spcPct val="0"/>
                </a:spcBef>
                <a:spcAft>
                  <a:spcPct val="0"/>
                </a:spcAft>
                <a:defRPr/>
              </a:pPr>
              <a:t>40</a:t>
            </a:fld>
            <a:endParaRPr lang="en-US" sz="1400" dirty="0" smtClean="0">
              <a:latin typeface="Articulate" pitchFamily="2"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400" dirty="0" smtClean="0">
                <a:solidFill>
                  <a:srgbClr val="000000"/>
                </a:solidFill>
                <a:latin typeface="Arial" charset="0"/>
                <a:ea typeface="Times New Roman" pitchFamily="18" charset="0"/>
                <a:cs typeface="Arial" charset="0"/>
              </a:rPr>
              <a:t>Approvals</a:t>
            </a:r>
            <a:r>
              <a:rPr lang="en-US" altLang="en-US" sz="1400" baseline="0" dirty="0" smtClean="0">
                <a:solidFill>
                  <a:srgbClr val="000000"/>
                </a:solidFill>
                <a:latin typeface="Arial" charset="0"/>
                <a:ea typeface="Times New Roman" pitchFamily="18" charset="0"/>
                <a:cs typeface="Arial" charset="0"/>
              </a:rPr>
              <a:t> and Student Test Settings</a:t>
            </a:r>
            <a:endParaRPr lang="en-US" altLang="en-US" sz="1400" dirty="0" smtClean="0">
              <a:solidFill>
                <a:srgbClr val="000000"/>
              </a:solidFill>
              <a:latin typeface="Arial" charset="0"/>
              <a:ea typeface="Times New Roman" pitchFamily="18" charset="0"/>
              <a:cs typeface="Arial" charset="0"/>
            </a:endParaRPr>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49ADB6-8A97-4FBB-99F7-9A1CCE45303A}" type="slidenum">
              <a:rPr lang="en-US" sz="1400" smtClean="0">
                <a:latin typeface="Articulate" pitchFamily="2" charset="0"/>
              </a:rPr>
              <a:pPr fontAlgn="base">
                <a:spcBef>
                  <a:spcPct val="0"/>
                </a:spcBef>
                <a:spcAft>
                  <a:spcPct val="0"/>
                </a:spcAft>
                <a:defRPr/>
              </a:pPr>
              <a:t>41</a:t>
            </a:fld>
            <a:endParaRPr lang="en-US" sz="1400" dirty="0" smtClean="0">
              <a:latin typeface="Articulate" pitchFamily="2"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altLang="en-US" sz="1200" dirty="0" smtClean="0">
                <a:latin typeface="Arial" charset="0"/>
                <a:cs typeface="Arial" charset="0"/>
              </a:rPr>
              <a:t>The </a:t>
            </a:r>
            <a:r>
              <a:rPr lang="en-US" altLang="en-US" sz="1200" b="1" dirty="0" smtClean="0">
                <a:latin typeface="Arial" charset="0"/>
                <a:cs typeface="Arial" charset="0"/>
              </a:rPr>
              <a:t>Approvals and Student Test Settings</a:t>
            </a:r>
            <a:r>
              <a:rPr lang="en-US" altLang="en-US" sz="1200" dirty="0" smtClean="0">
                <a:latin typeface="Arial" charset="0"/>
                <a:cs typeface="Arial" charset="0"/>
              </a:rPr>
              <a:t> screen displays each student who is awaiting approval for entry into your session. You will see each student’s name, SSID, current opportunity for the selected assessment, whether the test settings are standard or custom, and the option to approve or deny each student. </a:t>
            </a:r>
          </a:p>
          <a:p>
            <a:pPr eaLnBrk="1" hangingPunct="1">
              <a:spcBef>
                <a:spcPct val="0"/>
              </a:spcBef>
            </a:pPr>
            <a:r>
              <a:rPr lang="en-US" altLang="en-US" sz="1200" dirty="0" smtClean="0">
                <a:latin typeface="Arial" charset="0"/>
                <a:cs typeface="Arial" charset="0"/>
              </a:rPr>
              <a:t> </a:t>
            </a:r>
          </a:p>
          <a:p>
            <a:pPr eaLnBrk="1" hangingPunct="1">
              <a:spcBef>
                <a:spcPct val="0"/>
              </a:spcBef>
            </a:pPr>
            <a:r>
              <a:rPr lang="en-US" altLang="en-US" sz="1200" dirty="0" smtClean="0">
                <a:latin typeface="Arial" charset="0"/>
                <a:cs typeface="Arial" charset="0"/>
              </a:rPr>
              <a:t>In the column </a:t>
            </a:r>
            <a:r>
              <a:rPr lang="en-US" altLang="en-US" sz="1200" b="1" dirty="0" smtClean="0">
                <a:latin typeface="Arial" charset="0"/>
                <a:cs typeface="Arial" charset="0"/>
              </a:rPr>
              <a:t>Test Settings</a:t>
            </a:r>
            <a:r>
              <a:rPr lang="en-US" altLang="en-US" sz="1200" dirty="0" smtClean="0">
                <a:latin typeface="Arial" charset="0"/>
                <a:cs typeface="Arial" charset="0"/>
              </a:rPr>
              <a:t>, students with </a:t>
            </a:r>
            <a:r>
              <a:rPr lang="en-US" altLang="en-US" sz="1200" b="1" dirty="0" smtClean="0">
                <a:latin typeface="Arial" charset="0"/>
                <a:cs typeface="Arial" charset="0"/>
              </a:rPr>
              <a:t>standard</a:t>
            </a:r>
            <a:r>
              <a:rPr lang="en-US" altLang="en-US" sz="1200" dirty="0" smtClean="0">
                <a:latin typeface="Arial" charset="0"/>
                <a:cs typeface="Arial" charset="0"/>
              </a:rPr>
              <a:t> test settings are students whose test settings are set to default. </a:t>
            </a:r>
          </a:p>
          <a:p>
            <a:pPr eaLnBrk="1" hangingPunct="1">
              <a:spcBef>
                <a:spcPct val="0"/>
              </a:spcBef>
            </a:pPr>
            <a:endParaRPr lang="en-US" altLang="en-US" sz="1200" dirty="0" smtClean="0">
              <a:latin typeface="Arial" charset="0"/>
              <a:cs typeface="Arial" charset="0"/>
            </a:endParaRPr>
          </a:p>
          <a:p>
            <a:pPr eaLnBrk="1" hangingPunct="1">
              <a:spcBef>
                <a:spcPct val="0"/>
              </a:spcBef>
            </a:pPr>
            <a:r>
              <a:rPr lang="en-US" altLang="en-US" sz="1200" dirty="0" smtClean="0">
                <a:latin typeface="Arial" charset="0"/>
                <a:cs typeface="Arial" charset="0"/>
              </a:rPr>
              <a:t>Students with </a:t>
            </a:r>
            <a:r>
              <a:rPr lang="en-US" altLang="en-US" sz="1200" b="1" dirty="0" smtClean="0">
                <a:latin typeface="Arial" charset="0"/>
                <a:cs typeface="Arial" charset="0"/>
              </a:rPr>
              <a:t>custom</a:t>
            </a:r>
            <a:r>
              <a:rPr lang="en-US" altLang="en-US" sz="1200" dirty="0" smtClean="0">
                <a:latin typeface="Arial" charset="0"/>
                <a:cs typeface="Arial" charset="0"/>
              </a:rPr>
              <a:t> test settings are those who have at least one test setting that is a designated support or accommodation. </a:t>
            </a:r>
          </a:p>
        </p:txBody>
      </p:sp>
      <p:sp>
        <p:nvSpPr>
          <p:cNvPr id="169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AB3C96-4FB3-4C23-A21C-6B5E83F691D5}" type="slidenum">
              <a:rPr lang="en-US" sz="1400" smtClean="0">
                <a:latin typeface="Articulate" pitchFamily="2" charset="0"/>
              </a:rPr>
              <a:pPr fontAlgn="base">
                <a:spcBef>
                  <a:spcPct val="0"/>
                </a:spcBef>
                <a:spcAft>
                  <a:spcPct val="0"/>
                </a:spcAft>
                <a:defRPr/>
              </a:pPr>
              <a:t>42</a:t>
            </a:fld>
            <a:endParaRPr lang="en-US" sz="1400" dirty="0" smtClean="0">
              <a:latin typeface="Articulate" pitchFamily="2"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altLang="en-US" sz="1200" dirty="0" smtClean="0">
                <a:latin typeface="Arial" charset="0"/>
                <a:cs typeface="Arial" charset="0"/>
              </a:rPr>
              <a:t>To view the custom test settings, click the [</a:t>
            </a:r>
            <a:r>
              <a:rPr lang="en-US" altLang="en-US" sz="1200" b="1" dirty="0" smtClean="0">
                <a:latin typeface="Arial" charset="0"/>
                <a:cs typeface="Arial" charset="0"/>
              </a:rPr>
              <a:t>See/Edit Details</a:t>
            </a:r>
            <a:r>
              <a:rPr lang="en-US" altLang="en-US" sz="1200" dirty="0" smtClean="0">
                <a:latin typeface="Arial" charset="0"/>
                <a:cs typeface="Arial" charset="0"/>
              </a:rPr>
              <a:t>] button for that student. The screen will change to show the student’s test information.</a:t>
            </a:r>
          </a:p>
        </p:txBody>
      </p:sp>
      <p:sp>
        <p:nvSpPr>
          <p:cNvPr id="171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78C4D1-FEB6-4386-803D-8625DF958438}" type="slidenum">
              <a:rPr lang="en-US" sz="1400" smtClean="0">
                <a:latin typeface="Articulate" pitchFamily="2" charset="0"/>
              </a:rPr>
              <a:pPr fontAlgn="base">
                <a:spcBef>
                  <a:spcPct val="0"/>
                </a:spcBef>
                <a:spcAft>
                  <a:spcPct val="0"/>
                </a:spcAft>
                <a:defRPr/>
              </a:pPr>
              <a:t>43</a:t>
            </a:fld>
            <a:endParaRPr lang="en-US" sz="1400" dirty="0" smtClean="0">
              <a:latin typeface="Articulate" pitchFamily="2"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US" altLang="en-US" sz="1200" dirty="0" smtClean="0">
                <a:latin typeface="Arial" charset="0"/>
                <a:cs typeface="Arial" charset="0"/>
              </a:rPr>
              <a:t>Most of the student's information on this screen is read-only. Universal Tools are available to all students and act as the default setting. Accommodations and designated supports must be pre-set in TIDE by the District or School Test Coordinator. This responsibility may vary state to state. Test settings should be loaded prior to testing.</a:t>
            </a:r>
          </a:p>
          <a:p>
            <a:endParaRPr lang="en-US" altLang="en-US" sz="1200" dirty="0" smtClean="0">
              <a:latin typeface="Arial" charset="0"/>
              <a:cs typeface="Arial" charset="0"/>
            </a:endParaRPr>
          </a:p>
          <a:p>
            <a:r>
              <a:rPr lang="en-US" altLang="en-US" sz="1200" dirty="0" smtClean="0">
                <a:latin typeface="Arial" charset="0"/>
                <a:cs typeface="Arial" charset="0"/>
              </a:rPr>
              <a:t>We have now discussed how to set designated supports and accommodations and how to approve the test settings in the TA</a:t>
            </a:r>
            <a:r>
              <a:rPr lang="en-US" altLang="en-US" sz="1200" baseline="0" dirty="0" smtClean="0">
                <a:latin typeface="Arial" charset="0"/>
                <a:cs typeface="Arial" charset="0"/>
              </a:rPr>
              <a:t> Interface</a:t>
            </a:r>
            <a:r>
              <a:rPr lang="en-US" altLang="en-US" sz="1200" dirty="0" smtClean="0">
                <a:latin typeface="Arial" charset="0"/>
                <a:cs typeface="Arial" charset="0"/>
              </a:rPr>
              <a:t>. Next, we are going to review the specifics of designated supports followed by details on accommodations.</a:t>
            </a:r>
            <a:endParaRPr lang="en-US" altLang="en-US" sz="1200" dirty="0" smtClean="0">
              <a:solidFill>
                <a:srgbClr val="FF00FF"/>
              </a:solidFill>
              <a:latin typeface="Arial" charset="0"/>
              <a:cs typeface="Arial" charset="0"/>
            </a:endParaRPr>
          </a:p>
        </p:txBody>
      </p:sp>
      <p:sp>
        <p:nvSpPr>
          <p:cNvPr id="172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3376B8-31AC-4D1B-A862-F300B40A396D}" type="slidenum">
              <a:rPr lang="en-US" sz="1400" smtClean="0">
                <a:latin typeface="Articulate" pitchFamily="2" charset="0"/>
              </a:rPr>
              <a:pPr fontAlgn="base">
                <a:spcBef>
                  <a:spcPct val="0"/>
                </a:spcBef>
                <a:spcAft>
                  <a:spcPct val="0"/>
                </a:spcAft>
                <a:defRPr/>
              </a:pPr>
              <a:t>44</a:t>
            </a:fld>
            <a:endParaRPr lang="en-US" sz="1400" dirty="0" smtClean="0">
              <a:latin typeface="Articulate" pitchFamily="2"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Embedded Designated Supports</a:t>
            </a:r>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CB4ED2-0BF6-4877-A5A7-14730728DDBA}" type="slidenum">
              <a:rPr lang="en-US" sz="1400" smtClean="0">
                <a:latin typeface="Articulate" pitchFamily="2" charset="0"/>
              </a:rPr>
              <a:pPr fontAlgn="base">
                <a:spcBef>
                  <a:spcPct val="0"/>
                </a:spcBef>
                <a:spcAft>
                  <a:spcPct val="0"/>
                </a:spcAft>
                <a:defRPr/>
              </a:pPr>
              <a:t>45</a:t>
            </a:fld>
            <a:endParaRPr lang="en-US" sz="1400" dirty="0" smtClean="0">
              <a:latin typeface="Articulate" pitchFamily="2"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US" altLang="en-US" sz="1200" dirty="0" smtClean="0">
                <a:latin typeface="Arial" charset="0"/>
                <a:cs typeface="Arial" charset="0"/>
              </a:rPr>
              <a:t>Now, we are going to go into more detail about designated supports. Embedded and non-embedded designated supports need to be identified and entered into the test delivery system prior to assessment administration.</a:t>
            </a:r>
          </a:p>
          <a:p>
            <a:endParaRPr lang="en-US" altLang="en-US" sz="1200" dirty="0" smtClean="0">
              <a:latin typeface="Arial" charset="0"/>
              <a:cs typeface="Arial" charset="0"/>
            </a:endParaRPr>
          </a:p>
          <a:p>
            <a:r>
              <a:rPr lang="en-US" altLang="en-US" sz="1200" dirty="0" smtClean="0">
                <a:latin typeface="Arial" charset="0"/>
                <a:cs typeface="Arial" charset="0"/>
              </a:rPr>
              <a:t>Currently, there are seven different designated supports that are embedded in (or part of) the test delivery system. </a:t>
            </a:r>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50BF78-0CF1-419C-A41A-5C5A7C580411}" type="slidenum">
              <a:rPr lang="en-US" sz="1400" smtClean="0">
                <a:latin typeface="Articulate" pitchFamily="2" charset="0"/>
              </a:rPr>
              <a:pPr fontAlgn="base">
                <a:spcBef>
                  <a:spcPct val="0"/>
                </a:spcBef>
                <a:spcAft>
                  <a:spcPct val="0"/>
                </a:spcAft>
                <a:defRPr/>
              </a:pPr>
              <a:t>46</a:t>
            </a:fld>
            <a:endParaRPr lang="en-US" sz="1400" dirty="0" smtClean="0">
              <a:latin typeface="Articulate" pitchFamily="2"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latin typeface="Arial" charset="0"/>
                <a:ea typeface="Times New Roman" pitchFamily="18" charset="0"/>
                <a:cs typeface="Arial" charset="0"/>
              </a:rPr>
              <a:t>These embedded designated supports are described in the following section. </a:t>
            </a:r>
            <a:endParaRPr lang="en-US" altLang="en-US" sz="1200" dirty="0" smtClean="0">
              <a:solidFill>
                <a:srgbClr val="000000"/>
              </a:solidFill>
              <a:latin typeface="Arial" charset="0"/>
              <a:ea typeface="Times New Roman" pitchFamily="18" charset="0"/>
              <a:cs typeface="Arial" charset="0"/>
            </a:endParaRPr>
          </a:p>
        </p:txBody>
      </p:sp>
      <p:sp>
        <p:nvSpPr>
          <p:cNvPr id="124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DA43DD-F007-4D97-B11C-7C1FEB134F14}" type="slidenum">
              <a:rPr lang="en-US" sz="1400" smtClean="0">
                <a:latin typeface="Articulate" pitchFamily="2" charset="0"/>
              </a:rPr>
              <a:pPr fontAlgn="base">
                <a:spcBef>
                  <a:spcPct val="0"/>
                </a:spcBef>
                <a:spcAft>
                  <a:spcPct val="0"/>
                </a:spcAft>
                <a:defRPr/>
              </a:pPr>
              <a:t>47</a:t>
            </a:fld>
            <a:endParaRPr lang="en-US" sz="1400" dirty="0" smtClean="0">
              <a:latin typeface="Articulate" pitchFamily="2"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b="1" dirty="0" smtClean="0">
                <a:latin typeface="Arial" charset="0"/>
                <a:ea typeface="Times New Roman" pitchFamily="18" charset="0"/>
                <a:cs typeface="Arial" charset="0"/>
              </a:rPr>
              <a:t>Color Contrast </a:t>
            </a:r>
            <a:r>
              <a:rPr lang="en-US" altLang="en-US" sz="1200" dirty="0" smtClean="0">
                <a:latin typeface="Arial" charset="0"/>
                <a:ea typeface="Times New Roman" pitchFamily="18" charset="0"/>
                <a:cs typeface="Arial" charset="0"/>
              </a:rPr>
              <a:t>enables students to adjust screen background or font color based on student needs or preferences. This may include reversing the colors for the entire interface or choosing the color of the font and background. The color choices are black on white, black on rose, yellow on blue, medium gray on light gray, and reverse contrast.</a:t>
            </a:r>
            <a:endParaRPr lang="en-US" altLang="en-US" sz="1200" dirty="0" smtClean="0">
              <a:solidFill>
                <a:srgbClr val="000000"/>
              </a:solidFill>
              <a:latin typeface="Arial" charset="0"/>
              <a:ea typeface="Times New Roman" pitchFamily="18" charset="0"/>
              <a:cs typeface="Arial" charset="0"/>
            </a:endParaRPr>
          </a:p>
        </p:txBody>
      </p:sp>
      <p:sp>
        <p:nvSpPr>
          <p:cNvPr id="1259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0BB46F-2E56-44F3-9F1A-9A210F095064}" type="slidenum">
              <a:rPr lang="en-US" sz="1400" smtClean="0">
                <a:latin typeface="Articulate" pitchFamily="2" charset="0"/>
              </a:rPr>
              <a:pPr fontAlgn="base">
                <a:spcBef>
                  <a:spcPct val="0"/>
                </a:spcBef>
                <a:spcAft>
                  <a:spcPct val="0"/>
                </a:spcAft>
                <a:defRPr/>
              </a:pPr>
              <a:t>48</a:t>
            </a:fld>
            <a:endParaRPr lang="en-US" sz="1400" dirty="0" smtClean="0">
              <a:latin typeface="Articulate" pitchFamily="2"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This designated support might be used for students with attention difficulties when viewing test content. It also may be needed by some students with visual impairment or other print disabilities (including learning disabilities). </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 </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The choice of colors should be informed by evidence that color selections meet the student's needs.</a:t>
            </a:r>
          </a:p>
        </p:txBody>
      </p:sp>
      <p:sp>
        <p:nvSpPr>
          <p:cNvPr id="126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5A811E-6F39-49D5-BB99-5355CD38D2C5}" type="slidenum">
              <a:rPr lang="en-US" sz="1400" smtClean="0">
                <a:latin typeface="Articulate" pitchFamily="2" charset="0"/>
              </a:rPr>
              <a:pPr fontAlgn="base">
                <a:spcBef>
                  <a:spcPct val="0"/>
                </a:spcBef>
                <a:spcAft>
                  <a:spcPct val="0"/>
                </a:spcAft>
                <a:defRPr/>
              </a:pPr>
              <a:t>49</a:t>
            </a:fld>
            <a:endParaRPr lang="en-US" sz="1400" dirty="0" smtClean="0">
              <a:latin typeface="Articulate" pitchFamily="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Smarter Balanced has developed next-generation assessments to measure students’ knowledge and skills as they progress toward college-and career-readiness. These assessments provide information about student performance and preparedness</a:t>
            </a:r>
            <a:r>
              <a:rPr lang="en-US" sz="1200" kern="1200" baseline="0" dirty="0" smtClean="0">
                <a:solidFill>
                  <a:schemeClr val="tx1"/>
                </a:solidFill>
                <a:effectLst/>
                <a:latin typeface="Arial" panose="020B0604020202020204" pitchFamily="34" charset="0"/>
                <a:ea typeface="+mn-ea"/>
                <a:cs typeface="+mn-cs"/>
              </a:rPr>
              <a:t> </a:t>
            </a:r>
            <a:r>
              <a:rPr lang="en-US" sz="1200" kern="1200" dirty="0" smtClean="0">
                <a:solidFill>
                  <a:schemeClr val="tx1"/>
                </a:solidFill>
                <a:effectLst/>
                <a:latin typeface="Arial" panose="020B0604020202020204" pitchFamily="34" charset="0"/>
                <a:ea typeface="+mn-ea"/>
                <a:cs typeface="+mn-cs"/>
              </a:rPr>
              <a:t>to meet English language arts and mathematics requirements for postsecondary education and career-readiness associated with the wide array of occupations. </a:t>
            </a:r>
            <a:endParaRPr lang="en-US" dirty="0" smtClean="0"/>
          </a:p>
          <a:p>
            <a:endParaRPr lang="en-US" sz="1200" kern="1200" dirty="0" smtClean="0">
              <a:solidFill>
                <a:schemeClr val="tx1"/>
              </a:solidFill>
              <a:effectLst/>
              <a:latin typeface="Arial" panose="020B0604020202020204" pitchFamily="34" charset="0"/>
              <a:ea typeface="+mn-ea"/>
              <a:cs typeface="+mn-cs"/>
            </a:endParaRPr>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F8E846-F1A5-46EF-9167-3A46FCFEC492}" type="slidenum">
              <a:rPr lang="en-US" sz="1400" smtClean="0">
                <a:latin typeface="Articulate" pitchFamily="2" charset="0"/>
              </a:rPr>
              <a:pPr fontAlgn="base">
                <a:spcBef>
                  <a:spcPct val="0"/>
                </a:spcBef>
                <a:spcAft>
                  <a:spcPct val="0"/>
                </a:spcAft>
                <a:defRPr/>
              </a:pPr>
              <a:t>5</a:t>
            </a:fld>
            <a:endParaRPr lang="en-US" sz="1400" dirty="0" smtClean="0">
              <a:latin typeface="Articulate" pitchFamily="2"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altLang="en-US" sz="1200" b="1" dirty="0" smtClean="0">
                <a:latin typeface="Arial" charset="0"/>
                <a:ea typeface="Times New Roman" pitchFamily="18" charset="0"/>
                <a:cs typeface="Arial" charset="0"/>
              </a:rPr>
              <a:t>Masking</a:t>
            </a:r>
            <a:r>
              <a:rPr lang="en-US" altLang="en-US" sz="1200" dirty="0" smtClean="0">
                <a:latin typeface="Arial" charset="0"/>
                <a:ea typeface="Times New Roman" pitchFamily="18" charset="0"/>
                <a:cs typeface="Arial" charset="0"/>
              </a:rPr>
              <a:t> involves blocking off content that is not of immediate need or that may be distracting to the student. Students are able to focus their attention on a specific part of a test item.</a:t>
            </a:r>
          </a:p>
          <a:p>
            <a:pPr eaLnBrk="1" hangingPunct="1">
              <a:spcBef>
                <a:spcPct val="0"/>
              </a:spcBef>
            </a:pPr>
            <a:r>
              <a:rPr lang="en-US" altLang="en-US" sz="1200" dirty="0" smtClean="0">
                <a:latin typeface="Arial" charset="0"/>
                <a:ea typeface="Times New Roman" pitchFamily="18" charset="0"/>
                <a:cs typeface="Arial" charset="0"/>
              </a:rPr>
              <a:t> </a:t>
            </a:r>
          </a:p>
          <a:p>
            <a:pPr eaLnBrk="1" hangingPunct="1">
              <a:lnSpc>
                <a:spcPct val="115000"/>
              </a:lnSpc>
              <a:spcBef>
                <a:spcPct val="0"/>
              </a:spcBef>
            </a:pPr>
            <a:r>
              <a:rPr lang="en-US" altLang="en-US" sz="1200" dirty="0" smtClean="0">
                <a:latin typeface="Arial" charset="0"/>
                <a:ea typeface="Times New Roman" pitchFamily="18" charset="0"/>
                <a:cs typeface="Arial" charset="0"/>
              </a:rPr>
              <a:t>Students with attention difficulties may need to mask content not of immediate need or that may be distracting during the assessment. This support also may be needed by students with print disabilities (including learning disabilities) or visual impairments. Masking allows students to hide and reveal individual answer options, as well as all navigational buttons and menus.</a:t>
            </a:r>
            <a:endParaRPr lang="en-US" altLang="en-US" sz="1200" dirty="0" smtClean="0">
              <a:solidFill>
                <a:srgbClr val="000000"/>
              </a:solidFill>
              <a:latin typeface="Arial" charset="0"/>
              <a:ea typeface="Times New Roman" pitchFamily="18" charset="0"/>
              <a:cs typeface="Arial" charset="0"/>
            </a:endParaRPr>
          </a:p>
        </p:txBody>
      </p:sp>
      <p:sp>
        <p:nvSpPr>
          <p:cNvPr id="1280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EB2D03-CC89-44F3-9CE8-E36AC9A7E750}" type="slidenum">
              <a:rPr lang="en-US" sz="1400" smtClean="0">
                <a:latin typeface="Articulate" pitchFamily="2" charset="0"/>
              </a:rPr>
              <a:pPr fontAlgn="base">
                <a:spcBef>
                  <a:spcPct val="0"/>
                </a:spcBef>
                <a:spcAft>
                  <a:spcPct val="0"/>
                </a:spcAft>
                <a:defRPr/>
              </a:pPr>
              <a:t>50</a:t>
            </a:fld>
            <a:endParaRPr lang="en-US" sz="1400" dirty="0" smtClean="0">
              <a:latin typeface="Articulate" pitchFamily="2"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US" altLang="en-US" sz="1200" b="1" dirty="0" smtClean="0">
                <a:latin typeface="Arial" charset="0"/>
                <a:cs typeface="Arial" charset="0"/>
              </a:rPr>
              <a:t>Text-to-Speech</a:t>
            </a:r>
            <a:r>
              <a:rPr lang="en-US" altLang="en-US" sz="1200" b="0" dirty="0" smtClean="0">
                <a:latin typeface="Arial" charset="0"/>
                <a:cs typeface="Arial" charset="0"/>
              </a:rPr>
              <a:t> </a:t>
            </a:r>
            <a:r>
              <a:rPr lang="en-US" altLang="en-US" sz="1200" dirty="0" smtClean="0">
                <a:latin typeface="Arial" charset="0"/>
                <a:cs typeface="Arial" charset="0"/>
              </a:rPr>
              <a:t>allows a student to listen to test content, subject to certain conditions and must be set up in TIDE prior to testing. It is available as either an embedded designated support or as an embedded accommodation for students with an identified need. Students can use this feature as a designated support for mathematics items and stimuli and ELA items and ELA PT stimuli but </a:t>
            </a:r>
            <a:r>
              <a:rPr lang="en-US" altLang="en-US" sz="1200" i="1" dirty="0" smtClean="0">
                <a:latin typeface="Arial" charset="0"/>
                <a:cs typeface="Arial" charset="0"/>
              </a:rPr>
              <a:t>not</a:t>
            </a:r>
            <a:r>
              <a:rPr lang="en-US" altLang="en-US" sz="1200" dirty="0" smtClean="0">
                <a:latin typeface="Arial" charset="0"/>
                <a:cs typeface="Arial" charset="0"/>
              </a:rPr>
              <a:t> for ELA reading passages. Students in grades 6–8 and 11 may also have Text-to-Speech for ELA reading passages as an accommodation. However, this accommodation is not available for ELA reading passages for students in grades 3–5 because it would compromise the construct being measured.</a:t>
            </a:r>
          </a:p>
          <a:p>
            <a:endParaRPr lang="en-US" altLang="en-US" sz="1200" dirty="0" smtClean="0">
              <a:latin typeface="Arial" charset="0"/>
              <a:cs typeface="Arial" charset="0"/>
            </a:endParaRPr>
          </a:p>
          <a:p>
            <a:r>
              <a:rPr lang="en-US" altLang="en-US" sz="1200" dirty="0" smtClean="0">
                <a:latin typeface="Arial" charset="0"/>
                <a:cs typeface="Arial" charset="0"/>
              </a:rPr>
              <a:t>More on Text-to-Speech as an accommodation will come later in this module. </a:t>
            </a:r>
          </a:p>
          <a:p>
            <a:endParaRPr lang="en-US" altLang="en-US" sz="1200" dirty="0" smtClean="0">
              <a:latin typeface="Arial" charset="0"/>
              <a:cs typeface="Arial" charset="0"/>
            </a:endParaRPr>
          </a:p>
          <a:p>
            <a:r>
              <a:rPr lang="en-US" altLang="en-US" sz="1200" dirty="0" smtClean="0">
                <a:latin typeface="Arial" charset="0"/>
                <a:cs typeface="Arial" charset="0"/>
              </a:rPr>
              <a:t>Text is read aloud to the student via an embedded Text-to-Speech technology. The student is able to set the speed prior to starting the test and can raise or lower the volume of the voice via a volume control during testing. </a:t>
            </a:r>
          </a:p>
          <a:p>
            <a:r>
              <a:rPr lang="en-US" altLang="en-US" sz="1200" dirty="0" smtClean="0">
                <a:latin typeface="Arial" charset="0"/>
                <a:cs typeface="Arial" charset="0"/>
              </a:rPr>
              <a:t> </a:t>
            </a:r>
          </a:p>
          <a:p>
            <a:r>
              <a:rPr lang="en-US" altLang="en-US" sz="1200" dirty="0" smtClean="0">
                <a:latin typeface="Arial" charset="0"/>
                <a:cs typeface="Arial" charset="0"/>
              </a:rPr>
              <a:t>Assignment of Text-to-Speech should be made at the individual student level, by content area, and by test (PT or CAT) keeping in mind student need, student experience using this functionality, and appropriate use of each resource per the </a:t>
            </a:r>
            <a:r>
              <a:rPr lang="en-US" altLang="en-US" sz="1200" i="1" dirty="0" smtClean="0">
                <a:latin typeface="Arial" charset="0"/>
                <a:cs typeface="Arial" charset="0"/>
              </a:rPr>
              <a:t>Usability, Accessibility, and Accommodations Guidelines</a:t>
            </a:r>
            <a:r>
              <a:rPr lang="en-US" altLang="en-US" sz="1200" dirty="0" smtClean="0">
                <a:latin typeface="Arial" charset="0"/>
                <a:cs typeface="Arial" charset="0"/>
              </a:rPr>
              <a:t>.</a:t>
            </a:r>
          </a:p>
        </p:txBody>
      </p:sp>
      <p:sp>
        <p:nvSpPr>
          <p:cNvPr id="129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12D406-14B1-4004-A697-B5407C82E53C}" type="slidenum">
              <a:rPr lang="en-US" sz="1400" smtClean="0">
                <a:latin typeface="Articulate" pitchFamily="2" charset="0"/>
              </a:rPr>
              <a:pPr fontAlgn="base">
                <a:spcBef>
                  <a:spcPct val="0"/>
                </a:spcBef>
                <a:spcAft>
                  <a:spcPct val="0"/>
                </a:spcAft>
                <a:defRPr/>
              </a:pPr>
              <a:t>51</a:t>
            </a:fld>
            <a:endParaRPr lang="en-US" sz="1400" dirty="0" smtClean="0">
              <a:latin typeface="Articulate" pitchFamily="2"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altLang="en-US" sz="1200" dirty="0" smtClean="0">
                <a:latin typeface="Arial" charset="0"/>
                <a:ea typeface="Times New Roman" pitchFamily="18" charset="0"/>
                <a:cs typeface="Arial" charset="0"/>
              </a:rPr>
              <a:t>Students who are struggling readers may need assistance accessing the assessment by having all or portions of the assessment read aloud by the software. This support may also be needed by students with reading-related disabilities or by students who are blind and do not yet have adequate braille skills. For students who don’t regularly use Text-to-Speech during instruction, this support will likely be confusing and may impede their performance. </a:t>
            </a:r>
          </a:p>
          <a:p>
            <a:pPr eaLnBrk="1" hangingPunct="1">
              <a:spcBef>
                <a:spcPct val="0"/>
              </a:spcBef>
            </a:pPr>
            <a:r>
              <a:rPr lang="en-US" altLang="en-US" sz="1200" dirty="0" smtClean="0">
                <a:latin typeface="Arial" charset="0"/>
                <a:ea typeface="Times New Roman" pitchFamily="18" charset="0"/>
                <a:cs typeface="Arial" charset="0"/>
              </a:rPr>
              <a:t> </a:t>
            </a:r>
          </a:p>
          <a:p>
            <a:pPr eaLnBrk="1" hangingPunct="1">
              <a:lnSpc>
                <a:spcPct val="115000"/>
              </a:lnSpc>
              <a:spcBef>
                <a:spcPct val="0"/>
              </a:spcBef>
            </a:pPr>
            <a:r>
              <a:rPr lang="en-US" altLang="en-US" sz="1200" dirty="0" smtClean="0">
                <a:latin typeface="Arial" charset="0"/>
                <a:ea typeface="Times New Roman" pitchFamily="18" charset="0"/>
                <a:cs typeface="Arial" charset="0"/>
              </a:rPr>
              <a:t>Students who use Text-to-Speech will need headphones unless tested individually in a separate setting. </a:t>
            </a:r>
          </a:p>
          <a:p>
            <a:pPr eaLnBrk="1" hangingPunct="1">
              <a:lnSpc>
                <a:spcPct val="115000"/>
              </a:lnSpc>
              <a:spcBef>
                <a:spcPct val="0"/>
              </a:spcBef>
            </a:pPr>
            <a:endParaRPr lang="en-US" altLang="en-US" sz="1200" dirty="0" smtClean="0">
              <a:solidFill>
                <a:srgbClr val="000000"/>
              </a:solidFill>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To activate </a:t>
            </a:r>
            <a:r>
              <a:rPr lang="en-US" altLang="en-US" sz="1200" dirty="0" smtClean="0">
                <a:latin typeface="Arial" charset="0"/>
                <a:ea typeface="Times New Roman" pitchFamily="18" charset="0"/>
                <a:cs typeface="Arial" charset="0"/>
              </a:rPr>
              <a:t>Text-to-Speech </a:t>
            </a:r>
            <a:r>
              <a:rPr lang="en-US" altLang="en-US" sz="1200" dirty="0" smtClean="0">
                <a:solidFill>
                  <a:srgbClr val="000000"/>
                </a:solidFill>
                <a:latin typeface="Arial" charset="0"/>
                <a:ea typeface="Times New Roman" pitchFamily="18" charset="0"/>
                <a:cs typeface="Arial" charset="0"/>
              </a:rPr>
              <a:t>students should right-click anywhere on the item and select the [Speak Question] option from the menu that appears.</a:t>
            </a:r>
          </a:p>
        </p:txBody>
      </p:sp>
      <p:sp>
        <p:nvSpPr>
          <p:cNvPr id="1300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72BD34-2111-49D8-8787-3F8ACD46871C}" type="slidenum">
              <a:rPr lang="en-US" sz="1400" smtClean="0">
                <a:latin typeface="Articulate" pitchFamily="2" charset="0"/>
              </a:rPr>
              <a:pPr fontAlgn="base">
                <a:spcBef>
                  <a:spcPct val="0"/>
                </a:spcBef>
                <a:spcAft>
                  <a:spcPct val="0"/>
                </a:spcAft>
                <a:defRPr/>
              </a:pPr>
              <a:t>52</a:t>
            </a:fld>
            <a:endParaRPr lang="en-US" sz="1400" dirty="0" smtClean="0">
              <a:latin typeface="Articulate" pitchFamily="2"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US" altLang="en-US" sz="1200" b="1" dirty="0" smtClean="0">
                <a:solidFill>
                  <a:srgbClr val="000000"/>
                </a:solidFill>
                <a:latin typeface="Arial" charset="0"/>
                <a:ea typeface="Times New Roman" pitchFamily="18" charset="0"/>
                <a:cs typeface="Arial" charset="0"/>
              </a:rPr>
              <a:t>Translated Glossaries </a:t>
            </a:r>
            <a:r>
              <a:rPr lang="en-US" altLang="en-US" sz="1200" b="0" dirty="0" smtClean="0">
                <a:solidFill>
                  <a:srgbClr val="000000"/>
                </a:solidFill>
                <a:latin typeface="Arial" charset="0"/>
                <a:ea typeface="Times New Roman" pitchFamily="18" charset="0"/>
                <a:cs typeface="Arial" charset="0"/>
              </a:rPr>
              <a:t>are a language support in the mathematics assessment– they are available both on screen and/or as audio.</a:t>
            </a:r>
          </a:p>
          <a:p>
            <a:endParaRPr lang="en-US" altLang="en-US" sz="1200" b="0" dirty="0" smtClean="0">
              <a:solidFill>
                <a:srgbClr val="000000"/>
              </a:solidFill>
              <a:latin typeface="Arial" charset="0"/>
              <a:ea typeface="Times New Roman" pitchFamily="18" charset="0"/>
              <a:cs typeface="Arial" charset="0"/>
            </a:endParaRPr>
          </a:p>
          <a:p>
            <a:r>
              <a:rPr lang="en-US" altLang="en-US" sz="1200" b="0" dirty="0" smtClean="0">
                <a:latin typeface="Arial" charset="0"/>
                <a:ea typeface="Times New Roman" pitchFamily="18" charset="0"/>
                <a:cs typeface="Arial" charset="0"/>
              </a:rPr>
              <a:t>Students can be assigned:</a:t>
            </a:r>
          </a:p>
          <a:p>
            <a:pPr marL="285750" indent="-285750">
              <a:buFont typeface="Arial" panose="020B0604020202020204" pitchFamily="34" charset="0"/>
              <a:buChar char="•"/>
            </a:pPr>
            <a:r>
              <a:rPr lang="en-US" altLang="en-US" sz="1200" dirty="0" smtClean="0">
                <a:latin typeface="Arial" charset="0"/>
                <a:ea typeface="Times New Roman" pitchFamily="18" charset="0"/>
                <a:cs typeface="Arial" charset="0"/>
              </a:rPr>
              <a:t>English glossary only (default– Universal Tool)</a:t>
            </a:r>
          </a:p>
          <a:p>
            <a:pPr marL="285750" indent="-285750">
              <a:buFont typeface="Arial" panose="020B0604020202020204" pitchFamily="34" charset="0"/>
              <a:buChar char="•"/>
            </a:pPr>
            <a:r>
              <a:rPr lang="en-US" altLang="en-US" sz="1200" dirty="0" smtClean="0">
                <a:latin typeface="Arial" charset="0"/>
                <a:ea typeface="Times New Roman" pitchFamily="18" charset="0"/>
                <a:cs typeface="Arial" charset="0"/>
              </a:rPr>
              <a:t>English </a:t>
            </a:r>
            <a:r>
              <a:rPr lang="en-US" altLang="en-US" sz="1200" u="sng" dirty="0" smtClean="0">
                <a:latin typeface="Arial" charset="0"/>
                <a:ea typeface="Times New Roman" pitchFamily="18" charset="0"/>
                <a:cs typeface="Arial" charset="0"/>
              </a:rPr>
              <a:t>and</a:t>
            </a:r>
            <a:r>
              <a:rPr lang="en-US" altLang="en-US" sz="1200" dirty="0" smtClean="0">
                <a:latin typeface="Arial" charset="0"/>
                <a:ea typeface="Times New Roman" pitchFamily="18" charset="0"/>
                <a:cs typeface="Arial" charset="0"/>
              </a:rPr>
              <a:t> one second-language glossary</a:t>
            </a:r>
          </a:p>
          <a:p>
            <a:pPr marL="285750" indent="-285750">
              <a:buFont typeface="Arial" panose="020B0604020202020204" pitchFamily="34" charset="0"/>
              <a:buChar char="•"/>
            </a:pPr>
            <a:r>
              <a:rPr lang="en-US" altLang="en-US" sz="1200" dirty="0" smtClean="0">
                <a:latin typeface="Arial" charset="0"/>
                <a:ea typeface="Times New Roman" pitchFamily="18" charset="0"/>
                <a:cs typeface="Arial" charset="0"/>
              </a:rPr>
              <a:t>One second-language glossary only</a:t>
            </a:r>
          </a:p>
          <a:p>
            <a:pPr marL="285750" indent="-285750">
              <a:buFont typeface="Arial" panose="020B0604020202020204" pitchFamily="34" charset="0"/>
              <a:buChar char="•"/>
            </a:pPr>
            <a:r>
              <a:rPr lang="en-US" altLang="en-US" sz="1200" dirty="0" smtClean="0">
                <a:latin typeface="Arial" charset="0"/>
                <a:ea typeface="Times New Roman" pitchFamily="18" charset="0"/>
                <a:cs typeface="Arial" charset="0"/>
              </a:rPr>
              <a:t>No glossary at all (by turning this off in universal tools)</a:t>
            </a:r>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3DC011-33E5-4808-B9B6-0A4702A66250}" type="slidenum">
              <a:rPr lang="en-US" sz="1400" smtClean="0">
                <a:latin typeface="Articulate" pitchFamily="2" charset="0"/>
              </a:rPr>
              <a:pPr fontAlgn="base">
                <a:spcBef>
                  <a:spcPct val="0"/>
                </a:spcBef>
                <a:spcAft>
                  <a:spcPct val="0"/>
                </a:spcAft>
                <a:defRPr/>
              </a:pPr>
              <a:t>53</a:t>
            </a:fld>
            <a:endParaRPr lang="en-US" sz="1400" dirty="0" smtClean="0">
              <a:latin typeface="Articulate" pitchFamily="2"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Currently, translated glossaries are available in Spanish, Vietnamese, Arabic, Filipino (Tagalog, Ilokano), Cantonese, Mandarin, Korean, Punjabi, Russian, and Ukrainian.</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 </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Students with limited English language skills who know one of the glossary languages (whether or not designated as ELs or ELs with disabilities) can use the translated glossary for specific items. The use of this support may result in the student needing additional overall time to complete the assessment.</a:t>
            </a:r>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547FC2-580C-4509-92DF-7117B142F28A}" type="slidenum">
              <a:rPr lang="en-US" sz="1400" smtClean="0">
                <a:latin typeface="Articulate" pitchFamily="2" charset="0"/>
              </a:rPr>
              <a:pPr fontAlgn="base">
                <a:spcBef>
                  <a:spcPct val="0"/>
                </a:spcBef>
                <a:spcAft>
                  <a:spcPct val="0"/>
                </a:spcAft>
                <a:defRPr/>
              </a:pPr>
              <a:t>54</a:t>
            </a:fld>
            <a:endParaRPr lang="en-US" sz="1400" smtClean="0">
              <a:latin typeface="Articulate" pitchFamily="2"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English glossaries are available to all students, but the use of Translated glossaries is a designated support and provided for selected construct–irrelevant terms for mathematics. </a:t>
            </a:r>
          </a:p>
          <a:p>
            <a:pPr eaLnBrk="1" hangingPunct="1">
              <a:lnSpc>
                <a:spcPct val="115000"/>
              </a:lnSpc>
              <a:spcBef>
                <a:spcPct val="0"/>
              </a:spcBef>
            </a:pPr>
            <a:endParaRPr lang="en-US" altLang="en-US" sz="1200" dirty="0" smtClean="0">
              <a:solidFill>
                <a:srgbClr val="000000"/>
              </a:solidFill>
              <a:latin typeface="Arial" charset="0"/>
              <a:ea typeface="Times New Roman" pitchFamily="18" charset="0"/>
              <a:cs typeface="Arial" charset="0"/>
            </a:endParaRPr>
          </a:p>
          <a:p>
            <a:pPr eaLnBrk="1" hangingPunct="1">
              <a:lnSpc>
                <a:spcPct val="115000"/>
              </a:lnSpc>
              <a:spcBef>
                <a:spcPct val="0"/>
              </a:spcBef>
            </a:pPr>
            <a:r>
              <a:rPr lang="en-US" altLang="en-US" sz="1200" dirty="0" smtClean="0">
                <a:latin typeface="Arial" charset="0"/>
                <a:ea typeface="Times New Roman" pitchFamily="18" charset="0"/>
                <a:cs typeface="Arial" charset="0"/>
              </a:rPr>
              <a:t>When there is a term for which a glossary translation is available, there will be a faint border around the term. If the student holds the cursor over a word with glossary functionality, the word will highlight blue. While the word is highlighted blue, students click on the word and a pop-up window with the </a:t>
            </a:r>
            <a:r>
              <a:rPr lang="en-US" altLang="en-US" sz="1200" dirty="0" smtClean="0">
                <a:solidFill>
                  <a:srgbClr val="000000"/>
                </a:solidFill>
                <a:latin typeface="Arial" charset="0"/>
                <a:ea typeface="Times New Roman" pitchFamily="18" charset="0"/>
                <a:cs typeface="Arial" charset="0"/>
              </a:rPr>
              <a:t>grade-appropriate and context-specific translations for these terms </a:t>
            </a:r>
            <a:r>
              <a:rPr lang="en-US" altLang="en-US" sz="1200" dirty="0" smtClean="0">
                <a:latin typeface="Arial" charset="0"/>
                <a:ea typeface="Times New Roman" pitchFamily="18" charset="0"/>
                <a:cs typeface="Arial" charset="0"/>
              </a:rPr>
              <a:t>appear on the screen. </a:t>
            </a:r>
            <a:r>
              <a:rPr lang="en-US" altLang="en-US" sz="1200" dirty="0" smtClean="0">
                <a:ea typeface="Times New Roman" pitchFamily="18" charset="0"/>
                <a:cs typeface="Arial" charset="0"/>
              </a:rPr>
              <a:t>When the student is done using this designated support, he or she can click the [</a:t>
            </a:r>
            <a:r>
              <a:rPr lang="en-US" altLang="en-US" sz="1200" b="0" dirty="0" smtClean="0">
                <a:ea typeface="Times New Roman" pitchFamily="18" charset="0"/>
                <a:cs typeface="Arial" charset="0"/>
              </a:rPr>
              <a:t>X] </a:t>
            </a:r>
            <a:r>
              <a:rPr lang="en-US" altLang="en-US" sz="1200" dirty="0" smtClean="0">
                <a:ea typeface="Times New Roman" pitchFamily="18" charset="0"/>
                <a:cs typeface="Arial" charset="0"/>
              </a:rPr>
              <a:t>at the top right-hand corner of the pop-up window to close the glossary.</a:t>
            </a:r>
          </a:p>
        </p:txBody>
      </p:sp>
      <p:sp>
        <p:nvSpPr>
          <p:cNvPr id="131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C38B1B-5367-46BC-A03E-7AB2D3A2289B}" type="slidenum">
              <a:rPr lang="en-US" sz="1400" smtClean="0">
                <a:latin typeface="Articulate" pitchFamily="2" charset="0"/>
              </a:rPr>
              <a:pPr fontAlgn="base">
                <a:spcBef>
                  <a:spcPct val="0"/>
                </a:spcBef>
                <a:spcAft>
                  <a:spcPct val="0"/>
                </a:spcAft>
                <a:defRPr/>
              </a:pPr>
              <a:t>55</a:t>
            </a:fld>
            <a:endParaRPr lang="en-US" sz="1400" smtClean="0">
              <a:latin typeface="Articulate" pitchFamily="2"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latin typeface="Arial" charset="0"/>
                <a:cs typeface="Arial" charset="0"/>
              </a:rPr>
              <a:t>When the English and one second-language glossary option is enabled, the terms that use both glossaries will have two tabs in the pop-up window. One will be for English, labeled only as “Glossary,” and the other tab will be for the additional language, labeled with the selected language glossary. The enabled glossary will be highlighted in blue, and the student will be able to switch between the language glossary options by clicking on the appropriate tab in the pop-up window.</a:t>
            </a:r>
          </a:p>
          <a:p>
            <a:pPr eaLnBrk="1" hangingPunct="1">
              <a:lnSpc>
                <a:spcPct val="115000"/>
              </a:lnSpc>
              <a:spcBef>
                <a:spcPct val="0"/>
              </a:spcBef>
            </a:pPr>
            <a:endParaRPr lang="en-US" altLang="en-US" sz="1200" dirty="0" smtClean="0">
              <a:latin typeface="Arial" charset="0"/>
              <a:cs typeface="Arial" charset="0"/>
            </a:endParaRPr>
          </a:p>
          <a:p>
            <a:pPr eaLnBrk="1" hangingPunct="1">
              <a:lnSpc>
                <a:spcPct val="115000"/>
              </a:lnSpc>
              <a:spcBef>
                <a:spcPct val="0"/>
              </a:spcBef>
            </a:pPr>
            <a:r>
              <a:rPr lang="en-US" altLang="en-US" sz="1200" dirty="0" smtClean="0">
                <a:latin typeface="Arial" charset="0"/>
                <a:cs typeface="Arial" charset="0"/>
              </a:rPr>
              <a:t>Please note that, based on differences in complexity across languages, different language glossaries may provide support for different English language terms. Therefore, if a student has access to the English and one second-language glossary, some terms may have both glossaries while other terms may have only one of the two glossaries present.</a:t>
            </a:r>
          </a:p>
          <a:p>
            <a:pPr eaLnBrk="1" hangingPunct="1">
              <a:lnSpc>
                <a:spcPct val="115000"/>
              </a:lnSpc>
              <a:spcBef>
                <a:spcPct val="0"/>
              </a:spcBef>
            </a:pPr>
            <a:endParaRPr lang="en-US" altLang="en-US" sz="1400" dirty="0" smtClean="0">
              <a:solidFill>
                <a:srgbClr val="000000"/>
              </a:solidFill>
              <a:latin typeface="Arial" charset="0"/>
              <a:ea typeface="Times New Roman" pitchFamily="18" charset="0"/>
              <a:cs typeface="Arial" charset="0"/>
            </a:endParaRPr>
          </a:p>
        </p:txBody>
      </p:sp>
      <p:sp>
        <p:nvSpPr>
          <p:cNvPr id="131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A47513-9283-4294-ACFB-C573C4B08D2B}" type="slidenum">
              <a:rPr lang="en-US" sz="1400" smtClean="0">
                <a:latin typeface="Articulate" pitchFamily="2" charset="0"/>
              </a:rPr>
              <a:pPr fontAlgn="base">
                <a:spcBef>
                  <a:spcPct val="0"/>
                </a:spcBef>
                <a:spcAft>
                  <a:spcPct val="0"/>
                </a:spcAft>
                <a:defRPr/>
              </a:pPr>
              <a:t>56</a:t>
            </a:fld>
            <a:endParaRPr lang="en-US" sz="1400" smtClean="0">
              <a:latin typeface="Articulate" pitchFamily="2"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US" altLang="en-US" sz="1200" b="1" dirty="0" smtClean="0">
                <a:latin typeface="Arial" charset="0"/>
                <a:cs typeface="Arial" charset="0"/>
              </a:rPr>
              <a:t>Audio Glossaries </a:t>
            </a:r>
            <a:r>
              <a:rPr lang="en-US" altLang="en-US" sz="1200" dirty="0" smtClean="0">
                <a:latin typeface="Arial" charset="0"/>
                <a:cs typeface="Arial" charset="0"/>
              </a:rPr>
              <a:t>are a feature </a:t>
            </a:r>
            <a:r>
              <a:rPr lang="en-US" altLang="en-US" sz="1200" b="0" dirty="0" smtClean="0">
                <a:latin typeface="Arial" charset="0"/>
                <a:cs typeface="Arial" charset="0"/>
              </a:rPr>
              <a:t>of the translated glossaries.  This feature</a:t>
            </a:r>
            <a:r>
              <a:rPr lang="en-US" altLang="en-US" sz="1200" b="1" dirty="0" smtClean="0">
                <a:latin typeface="Arial" charset="0"/>
                <a:cs typeface="Arial" charset="0"/>
              </a:rPr>
              <a:t> </a:t>
            </a:r>
            <a:r>
              <a:rPr lang="en-US" altLang="en-US" sz="1200" dirty="0" smtClean="0">
                <a:latin typeface="Arial" charset="0"/>
                <a:cs typeface="Arial" charset="0"/>
              </a:rPr>
              <a:t>plays the translation of a term for the student. Students using audio glossaries or translated</a:t>
            </a:r>
            <a:r>
              <a:rPr lang="en-US" altLang="en-US" sz="1200" baseline="0" dirty="0" smtClean="0">
                <a:latin typeface="Arial" charset="0"/>
                <a:cs typeface="Arial" charset="0"/>
              </a:rPr>
              <a:t> audio glossaries </a:t>
            </a:r>
            <a:r>
              <a:rPr lang="en-US" altLang="en-US" sz="1200" dirty="0" smtClean="0">
                <a:latin typeface="Arial" charset="0"/>
                <a:cs typeface="Arial" charset="0"/>
              </a:rPr>
              <a:t>will require headphones. The student clicks the sound icon to play the audio clip. </a:t>
            </a:r>
          </a:p>
        </p:txBody>
      </p:sp>
      <p:sp>
        <p:nvSpPr>
          <p:cNvPr id="131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1CDF75-C790-49CE-8EFF-AF0C5C2BE29C}" type="slidenum">
              <a:rPr lang="en-US" sz="1400" smtClean="0">
                <a:latin typeface="Articulate" pitchFamily="2" charset="0"/>
              </a:rPr>
              <a:pPr fontAlgn="base">
                <a:spcBef>
                  <a:spcPct val="0"/>
                </a:spcBef>
                <a:spcAft>
                  <a:spcPct val="0"/>
                </a:spcAft>
                <a:defRPr/>
              </a:pPr>
              <a:t>57</a:t>
            </a:fld>
            <a:endParaRPr lang="en-US" sz="1400" smtClean="0">
              <a:latin typeface="Articulate" pitchFamily="2"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US" altLang="en-US" b="1" dirty="0" smtClean="0">
                <a:latin typeface="Arial" charset="0"/>
                <a:cs typeface="Arial" charset="0"/>
              </a:rPr>
              <a:t>Stacked Translations </a:t>
            </a:r>
            <a:r>
              <a:rPr lang="en-US" altLang="en-US" dirty="0" smtClean="0">
                <a:latin typeface="Arial" charset="0"/>
                <a:cs typeface="Arial" charset="0"/>
              </a:rPr>
              <a:t>are a Spanish language support available for mathematics items. This feature provides the full translation of each mathematics item and item directions above—or “stacked” on top of—the original item in English.</a:t>
            </a:r>
          </a:p>
          <a:p>
            <a:r>
              <a:rPr lang="en-US" altLang="en-US" dirty="0" smtClean="0">
                <a:latin typeface="Arial" charset="0"/>
                <a:cs typeface="Arial" charset="0"/>
              </a:rPr>
              <a:t> </a:t>
            </a:r>
          </a:p>
          <a:p>
            <a:r>
              <a:rPr lang="en-US" altLang="en-US" dirty="0" smtClean="0">
                <a:latin typeface="Arial" charset="0"/>
                <a:cs typeface="Arial" charset="0"/>
              </a:rPr>
              <a:t>For students whose primary language is not English and who use dual language supports in the classroom, the use of the stacked (dual language) translation may be appropriate. Students participate in the assessment regardless of the language. This support will increase reading load and cognitive load. The use of this support may result in the student needing additional overall time to complete the assessment.</a:t>
            </a:r>
          </a:p>
          <a:p>
            <a:endParaRPr lang="en-US" altLang="en-US" dirty="0" smtClean="0">
              <a:latin typeface="Arial" charset="0"/>
              <a:cs typeface="Arial" charset="0"/>
            </a:endParaRPr>
          </a:p>
          <a:p>
            <a:r>
              <a:rPr lang="en-US" altLang="en-US" dirty="0" smtClean="0">
                <a:latin typeface="Arial" charset="0"/>
                <a:cs typeface="Arial" charset="0"/>
              </a:rPr>
              <a:t>Students with the embedded designated support for translation (stacked) for mathematics tests will also receive Spanish translated test directions. Translated test directions are also available as a PDF (non-embedded designated support) for all languages supported in the translated glossary designated support. </a:t>
            </a:r>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655001-F5C9-4C39-8758-AB67EC7E82DE}" type="slidenum">
              <a:rPr lang="en-US" sz="1400" smtClean="0">
                <a:latin typeface="Articulate" pitchFamily="2" charset="0"/>
              </a:rPr>
              <a:pPr fontAlgn="base">
                <a:spcBef>
                  <a:spcPct val="0"/>
                </a:spcBef>
                <a:spcAft>
                  <a:spcPct val="0"/>
                </a:spcAft>
                <a:defRPr/>
              </a:pPr>
              <a:t>58</a:t>
            </a:fld>
            <a:endParaRPr lang="en-US" sz="1400" smtClean="0">
              <a:latin typeface="Articulate" pitchFamily="2"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latin typeface="Arial" charset="0"/>
                <a:ea typeface="Times New Roman" pitchFamily="18" charset="0"/>
                <a:cs typeface="Arial" charset="0"/>
              </a:rPr>
              <a:t>The last embedded designated support is </a:t>
            </a:r>
            <a:r>
              <a:rPr lang="en-US" altLang="en-US" sz="1200" b="1" dirty="0" smtClean="0">
                <a:latin typeface="Arial" charset="0"/>
                <a:ea typeface="Times New Roman" pitchFamily="18" charset="0"/>
                <a:cs typeface="Arial" charset="0"/>
              </a:rPr>
              <a:t>Turning off Universal Tools</a:t>
            </a:r>
            <a:r>
              <a:rPr lang="en-US" altLang="en-US" sz="1200" b="0" dirty="0" smtClean="0">
                <a:latin typeface="Arial" charset="0"/>
                <a:ea typeface="Times New Roman" pitchFamily="18" charset="0"/>
                <a:cs typeface="Arial" charset="0"/>
              </a:rPr>
              <a:t>. </a:t>
            </a:r>
            <a:r>
              <a:rPr lang="en-US" altLang="en-US" sz="1200" dirty="0" smtClean="0">
                <a:latin typeface="Arial" charset="0"/>
                <a:ea typeface="Times New Roman" pitchFamily="18" charset="0"/>
                <a:cs typeface="Arial" charset="0"/>
              </a:rPr>
              <a:t>This feature will allow you to turn off some universal tools that might be distracting, or that students do not need to use or are unable to use.</a:t>
            </a:r>
            <a:endParaRPr lang="en-US" altLang="en-US" sz="1200" dirty="0" smtClean="0">
              <a:solidFill>
                <a:srgbClr val="000000"/>
              </a:solidFill>
              <a:latin typeface="Arial" charset="0"/>
              <a:ea typeface="Times New Roman" pitchFamily="18" charset="0"/>
              <a:cs typeface="Arial" charset="0"/>
            </a:endParaRPr>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705DF6-0B87-4391-B378-7F9F79C2A3C9}" type="slidenum">
              <a:rPr lang="en-US" sz="1400" smtClean="0">
                <a:latin typeface="Articulate" pitchFamily="2" charset="0"/>
              </a:rPr>
              <a:pPr fontAlgn="base">
                <a:spcBef>
                  <a:spcPct val="0"/>
                </a:spcBef>
                <a:spcAft>
                  <a:spcPct val="0"/>
                </a:spcAft>
                <a:defRPr/>
              </a:pPr>
              <a:t>59</a:t>
            </a:fld>
            <a:endParaRPr lang="en-US" sz="1400" smtClean="0">
              <a:latin typeface="Articulate" pitchFamily="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dirty="0" smtClean="0">
                <a:latin typeface="Arial" charset="0"/>
                <a:ea typeface="Times New Roman" pitchFamily="18" charset="0"/>
                <a:cs typeface="Arial" charset="0"/>
              </a:rPr>
              <a:t>Smarter Balanced recognizes that the validity of assessment results depends on each and every student having appropriate universal tools, designated supports, and accommodations based on student need, which are in line with the intended constructs being measured by the assessment. The availability of these features may differ by grade, content area, and intended construct within each of the content areas. </a:t>
            </a:r>
            <a:endParaRPr lang="en-US" altLang="en-US" dirty="0" smtClean="0">
              <a:solidFill>
                <a:srgbClr val="000000"/>
              </a:solidFill>
              <a:latin typeface="Arial" charset="0"/>
              <a:ea typeface="Times New Roman" pitchFamily="18" charset="0"/>
              <a:cs typeface="Arial" charset="0"/>
            </a:endParaRPr>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0568FC-E011-405E-961A-1186993065A0}" type="slidenum">
              <a:rPr lang="en-US" sz="1400" smtClean="0">
                <a:latin typeface="Articulate" pitchFamily="2" charset="0"/>
              </a:rPr>
              <a:pPr fontAlgn="base">
                <a:spcBef>
                  <a:spcPct val="0"/>
                </a:spcBef>
                <a:spcAft>
                  <a:spcPct val="0"/>
                </a:spcAft>
                <a:defRPr/>
              </a:pPr>
              <a:t>6</a:t>
            </a:fld>
            <a:endParaRPr lang="en-US" sz="1400" dirty="0" smtClean="0">
              <a:latin typeface="Articulate" pitchFamily="2"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latin typeface="Arial" charset="0"/>
                <a:ea typeface="Times New Roman" pitchFamily="18" charset="0"/>
                <a:cs typeface="Arial" charset="0"/>
              </a:rPr>
              <a:t>Students who are easily distracted (whether or not designated as having attention difficulties or disabilities) could be overwhelmed by some of the universal tools. Knowing which specific tools may be distracting to a student is important for determining which tools to turn off.</a:t>
            </a:r>
            <a:endParaRPr lang="en-US" altLang="en-US" sz="1200" dirty="0" smtClean="0">
              <a:solidFill>
                <a:srgbClr val="000000"/>
              </a:solidFill>
              <a:latin typeface="Arial" charset="0"/>
              <a:ea typeface="Times New Roman" pitchFamily="18" charset="0"/>
              <a:cs typeface="Arial" charset="0"/>
            </a:endParaRPr>
          </a:p>
        </p:txBody>
      </p:sp>
      <p:sp>
        <p:nvSpPr>
          <p:cNvPr id="135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3E56CA-7A5E-4E57-92AE-DFF213F1FC89}" type="slidenum">
              <a:rPr lang="en-US" sz="1400" smtClean="0">
                <a:latin typeface="Articulate" pitchFamily="2" charset="0"/>
              </a:rPr>
              <a:pPr fontAlgn="base">
                <a:spcBef>
                  <a:spcPct val="0"/>
                </a:spcBef>
                <a:spcAft>
                  <a:spcPct val="0"/>
                </a:spcAft>
                <a:defRPr/>
              </a:pPr>
              <a:t>60</a:t>
            </a:fld>
            <a:endParaRPr lang="en-US" sz="1400" dirty="0" smtClean="0">
              <a:latin typeface="Articulate" pitchFamily="2"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Non-Embedded Designated</a:t>
            </a:r>
            <a:r>
              <a:rPr lang="en-US" altLang="en-US" sz="1200" baseline="0" dirty="0" smtClean="0">
                <a:solidFill>
                  <a:srgbClr val="000000"/>
                </a:solidFill>
                <a:latin typeface="Arial" charset="0"/>
                <a:ea typeface="Times New Roman" pitchFamily="18" charset="0"/>
                <a:cs typeface="Arial" charset="0"/>
              </a:rPr>
              <a:t> Supports</a:t>
            </a:r>
            <a:endParaRPr lang="en-US" altLang="en-US" sz="1200" dirty="0" smtClean="0">
              <a:solidFill>
                <a:srgbClr val="000000"/>
              </a:solidFill>
              <a:latin typeface="Arial" charset="0"/>
              <a:ea typeface="Times New Roman" pitchFamily="18" charset="0"/>
              <a:cs typeface="Arial" charset="0"/>
            </a:endParaRPr>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596774-B08A-49E6-AA41-BF6A0527BC3C}" type="slidenum">
              <a:rPr lang="en-US" sz="1400" smtClean="0">
                <a:latin typeface="Articulate" pitchFamily="2" charset="0"/>
              </a:rPr>
              <a:pPr fontAlgn="base">
                <a:spcBef>
                  <a:spcPct val="0"/>
                </a:spcBef>
                <a:spcAft>
                  <a:spcPct val="0"/>
                </a:spcAft>
                <a:defRPr/>
              </a:pPr>
              <a:t>61</a:t>
            </a:fld>
            <a:endParaRPr lang="en-US" sz="1400" dirty="0" smtClean="0">
              <a:latin typeface="Articulate" pitchFamily="2"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200" dirty="0" smtClean="0">
                <a:latin typeface="Arial" charset="0"/>
                <a:ea typeface="Times New Roman" pitchFamily="18" charset="0"/>
                <a:cs typeface="Arial" charset="0"/>
              </a:rPr>
              <a:t>Some designated supports may need to be provided outside the digital-test delivery system and are called </a:t>
            </a:r>
            <a:r>
              <a:rPr lang="en-US" altLang="en-US" sz="1200" i="0" dirty="0" smtClean="0">
                <a:latin typeface="Arial" charset="0"/>
                <a:ea typeface="Times New Roman" pitchFamily="18" charset="0"/>
                <a:cs typeface="Arial" charset="0"/>
              </a:rPr>
              <a:t>non-embedded</a:t>
            </a:r>
            <a:r>
              <a:rPr lang="en-US" altLang="en-US" sz="1200" dirty="0" smtClean="0">
                <a:latin typeface="Arial" charset="0"/>
                <a:ea typeface="Times New Roman" pitchFamily="18" charset="0"/>
                <a:cs typeface="Arial" charset="0"/>
              </a:rPr>
              <a:t>. These supports will be provided locally for those students unable to use the designated supports when provided digitally.</a:t>
            </a:r>
          </a:p>
          <a:p>
            <a:pPr eaLnBrk="1" hangingPunct="1">
              <a:spcBef>
                <a:spcPct val="0"/>
              </a:spcBef>
            </a:pPr>
            <a:endParaRPr lang="en-US" altLang="en-US" sz="1200" dirty="0" smtClean="0">
              <a:latin typeface="Arial" charset="0"/>
              <a:ea typeface="Times New Roman" pitchFamily="18" charset="0"/>
              <a:cs typeface="Arial" charset="0"/>
            </a:endParaRPr>
          </a:p>
          <a:p>
            <a:pPr eaLnBrk="1" hangingPunct="1">
              <a:spcBef>
                <a:spcPct val="0"/>
              </a:spcBef>
            </a:pPr>
            <a:r>
              <a:rPr lang="en-US" altLang="en-US" sz="1200" dirty="0" smtClean="0">
                <a:latin typeface="Arial" charset="0"/>
                <a:ea typeface="Times New Roman" pitchFamily="18" charset="0"/>
                <a:cs typeface="Arial" charset="0"/>
              </a:rPr>
              <a:t>There are several different non-embedded designated supports approved in the </a:t>
            </a:r>
            <a:r>
              <a:rPr lang="en-US" altLang="en-US" sz="1200" i="1" dirty="0" smtClean="0">
                <a:latin typeface="Arial" charset="0"/>
                <a:ea typeface="Times New Roman" pitchFamily="18" charset="0"/>
                <a:cs typeface="Arial" charset="0"/>
              </a:rPr>
              <a:t>Usability, Accessibility, and Accommodations Guidelines</a:t>
            </a:r>
            <a:r>
              <a:rPr lang="en-US" altLang="en-US" sz="1200" dirty="0" smtClean="0">
                <a:latin typeface="Arial" charset="0"/>
                <a:ea typeface="Times New Roman" pitchFamily="18" charset="0"/>
                <a:cs typeface="Arial" charset="0"/>
              </a:rPr>
              <a:t>. These non-embedded designated supports are described in the following section.</a:t>
            </a:r>
            <a:endParaRPr lang="en-US" altLang="en-US" sz="1200" dirty="0" smtClean="0">
              <a:solidFill>
                <a:srgbClr val="000000"/>
              </a:solidFill>
              <a:latin typeface="Arial" charset="0"/>
              <a:ea typeface="Times New Roman" pitchFamily="18" charset="0"/>
              <a:cs typeface="Arial" charset="0"/>
            </a:endParaRPr>
          </a:p>
        </p:txBody>
      </p:sp>
      <p:sp>
        <p:nvSpPr>
          <p:cNvPr id="136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6A12A4-6674-49C4-9BC7-17BB161B92F7}" type="slidenum">
              <a:rPr lang="en-US" sz="1400" smtClean="0">
                <a:latin typeface="Articulate" pitchFamily="2" charset="0"/>
              </a:rPr>
              <a:pPr fontAlgn="base">
                <a:spcBef>
                  <a:spcPct val="0"/>
                </a:spcBef>
                <a:spcAft>
                  <a:spcPct val="0"/>
                </a:spcAft>
                <a:defRPr/>
              </a:pPr>
              <a:t>62</a:t>
            </a:fld>
            <a:endParaRPr lang="en-US" sz="1400" dirty="0" smtClean="0">
              <a:latin typeface="Articulate" pitchFamily="2"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The</a:t>
            </a:r>
            <a:r>
              <a:rPr lang="en-US" altLang="en-US" sz="1200" baseline="0" dirty="0" smtClean="0">
                <a:solidFill>
                  <a:srgbClr val="000000"/>
                </a:solidFill>
                <a:latin typeface="Arial" charset="0"/>
                <a:ea typeface="Times New Roman" pitchFamily="18" charset="0"/>
                <a:cs typeface="Arial" charset="0"/>
              </a:rPr>
              <a:t> f</a:t>
            </a:r>
            <a:r>
              <a:rPr lang="en-US" altLang="en-US" sz="1200" dirty="0" smtClean="0">
                <a:solidFill>
                  <a:srgbClr val="000000"/>
                </a:solidFill>
                <a:latin typeface="Arial" charset="0"/>
                <a:ea typeface="Times New Roman" pitchFamily="18" charset="0"/>
                <a:cs typeface="Arial" charset="0"/>
              </a:rPr>
              <a:t>irst is a</a:t>
            </a:r>
            <a:r>
              <a:rPr lang="en-US" altLang="en-US" sz="1200" b="1" dirty="0" smtClean="0">
                <a:solidFill>
                  <a:srgbClr val="000000"/>
                </a:solidFill>
                <a:latin typeface="Arial" charset="0"/>
                <a:ea typeface="Times New Roman" pitchFamily="18" charset="0"/>
                <a:cs typeface="Arial" charset="0"/>
              </a:rPr>
              <a:t> Bilingual/Dual Language Word-to-Word Dictionary</a:t>
            </a:r>
            <a:r>
              <a:rPr lang="en-US" altLang="en-US" sz="1200" dirty="0" smtClean="0">
                <a:solidFill>
                  <a:srgbClr val="000000"/>
                </a:solidFill>
                <a:latin typeface="Arial" charset="0"/>
                <a:ea typeface="Times New Roman" pitchFamily="18" charset="0"/>
                <a:cs typeface="Arial" charset="0"/>
              </a:rPr>
              <a:t>. This dictionary is a language support. It can be provided for the full-write portion of an ELA performance task. A full-write is the second part of the ELA performance task assessment.</a:t>
            </a:r>
          </a:p>
          <a:p>
            <a:pPr eaLnBrk="1" hangingPunct="1">
              <a:lnSpc>
                <a:spcPct val="115000"/>
              </a:lnSpc>
              <a:spcBef>
                <a:spcPct val="0"/>
              </a:spcBef>
            </a:pP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For students whose primary language is not English and who use dual language supports in the classroom, use of a bilingual/dual language word-to-word dictionary may be appropriate. The use of this support may result in the student needing additional overall time to complete the assessment. </a:t>
            </a:r>
          </a:p>
        </p:txBody>
      </p:sp>
      <p:sp>
        <p:nvSpPr>
          <p:cNvPr id="137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D54877-F322-40B9-9AE7-4A2915BA93AE}" type="slidenum">
              <a:rPr lang="en-US" sz="1400" smtClean="0">
                <a:latin typeface="Articulate" pitchFamily="2" charset="0"/>
              </a:rPr>
              <a:pPr fontAlgn="base">
                <a:spcBef>
                  <a:spcPct val="0"/>
                </a:spcBef>
                <a:spcAft>
                  <a:spcPct val="0"/>
                </a:spcAft>
                <a:defRPr/>
              </a:pPr>
              <a:t>63</a:t>
            </a:fld>
            <a:endParaRPr lang="en-US" sz="1400" dirty="0" smtClean="0">
              <a:latin typeface="Articulate" pitchFamily="2"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The</a:t>
            </a:r>
            <a:r>
              <a:rPr lang="en-US" altLang="en-US" sz="1200" baseline="0" dirty="0" smtClean="0">
                <a:solidFill>
                  <a:srgbClr val="000000"/>
                </a:solidFill>
                <a:latin typeface="Arial" charset="0"/>
                <a:ea typeface="Times New Roman" pitchFamily="18" charset="0"/>
                <a:cs typeface="Arial" charset="0"/>
              </a:rPr>
              <a:t> s</a:t>
            </a:r>
            <a:r>
              <a:rPr lang="en-US" altLang="en-US" sz="1200" dirty="0" smtClean="0">
                <a:solidFill>
                  <a:srgbClr val="000000"/>
                </a:solidFill>
                <a:latin typeface="Arial" charset="0"/>
                <a:ea typeface="Times New Roman" pitchFamily="18" charset="0"/>
                <a:cs typeface="Arial" charset="0"/>
              </a:rPr>
              <a:t>econd is</a:t>
            </a:r>
            <a:r>
              <a:rPr lang="en-US" altLang="en-US" sz="1200" b="1" dirty="0" smtClean="0">
                <a:solidFill>
                  <a:srgbClr val="000000"/>
                </a:solidFill>
                <a:latin typeface="Arial" charset="0"/>
                <a:ea typeface="Times New Roman" pitchFamily="18" charset="0"/>
                <a:cs typeface="Arial" charset="0"/>
              </a:rPr>
              <a:t> Color Contrast</a:t>
            </a:r>
            <a:r>
              <a:rPr lang="en-US" altLang="en-US" sz="1200" dirty="0" smtClean="0">
                <a:solidFill>
                  <a:srgbClr val="000000"/>
                </a:solidFill>
                <a:latin typeface="Arial" charset="0"/>
                <a:ea typeface="Times New Roman" pitchFamily="18" charset="0"/>
                <a:cs typeface="Arial" charset="0"/>
              </a:rPr>
              <a:t>. Like an embedded support, color contrast can also be a non-embedded support. </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 </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Students with attention difficulties may need this support for viewing the test when digitally provided color contrast does not meet their needs. Some students with visual impairments or other print disabilities (including learning disabilities) also may need this support. The choice of colors should be informed by evidence of those colors that meet the student's needs.</a:t>
            </a:r>
          </a:p>
        </p:txBody>
      </p:sp>
      <p:sp>
        <p:nvSpPr>
          <p:cNvPr id="138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59CE2E-F320-4A7B-9498-FB931369E015}" type="slidenum">
              <a:rPr lang="en-US" sz="1400" smtClean="0">
                <a:latin typeface="Articulate" pitchFamily="2" charset="0"/>
              </a:rPr>
              <a:pPr fontAlgn="base">
                <a:spcBef>
                  <a:spcPct val="0"/>
                </a:spcBef>
                <a:spcAft>
                  <a:spcPct val="0"/>
                </a:spcAft>
                <a:defRPr/>
              </a:pPr>
              <a:t>64</a:t>
            </a:fld>
            <a:endParaRPr lang="en-US" sz="1400" dirty="0" smtClean="0">
              <a:latin typeface="Articulate" pitchFamily="2"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altLang="en-US" sz="1200" dirty="0" smtClean="0">
                <a:latin typeface="Arial" charset="0"/>
                <a:ea typeface="Times New Roman" pitchFamily="18" charset="0"/>
                <a:cs typeface="Arial" charset="0"/>
              </a:rPr>
              <a:t>The third is </a:t>
            </a:r>
            <a:r>
              <a:rPr lang="en-US" altLang="en-US" sz="1200" b="1" dirty="0" smtClean="0">
                <a:latin typeface="Arial" charset="0"/>
                <a:ea typeface="Times New Roman" pitchFamily="18" charset="0"/>
                <a:cs typeface="Arial" charset="0"/>
              </a:rPr>
              <a:t>Color Overlay</a:t>
            </a:r>
            <a:r>
              <a:rPr lang="en-US" altLang="en-US" sz="1200" dirty="0" smtClean="0">
                <a:latin typeface="Arial" charset="0"/>
                <a:ea typeface="Times New Roman" pitchFamily="18" charset="0"/>
                <a:cs typeface="Arial" charset="0"/>
              </a:rPr>
              <a:t>. This non-embedded support is used when color transparencies are placed over a paper-based assessment.</a:t>
            </a:r>
          </a:p>
          <a:p>
            <a:pPr eaLnBrk="1" hangingPunct="1">
              <a:spcBef>
                <a:spcPct val="0"/>
              </a:spcBef>
            </a:pPr>
            <a:r>
              <a:rPr lang="en-US" altLang="en-US" sz="1200" dirty="0" smtClean="0">
                <a:latin typeface="Arial" charset="0"/>
                <a:ea typeface="Times New Roman" pitchFamily="18" charset="0"/>
                <a:cs typeface="Arial" charset="0"/>
              </a:rPr>
              <a:t> </a:t>
            </a:r>
          </a:p>
          <a:p>
            <a:pPr eaLnBrk="1" hangingPunct="1">
              <a:lnSpc>
                <a:spcPct val="115000"/>
              </a:lnSpc>
              <a:spcBef>
                <a:spcPct val="0"/>
              </a:spcBef>
            </a:pPr>
            <a:r>
              <a:rPr lang="en-US" altLang="en-US" sz="1200" dirty="0" smtClean="0">
                <a:latin typeface="Arial" charset="0"/>
                <a:ea typeface="Times New Roman" pitchFamily="18" charset="0"/>
                <a:cs typeface="Arial" charset="0"/>
              </a:rPr>
              <a:t>Students with attention difficulties may need this support to view test content. This support also may be needed by some students with visual impairments or other print disabilities (including learning disabilities). The choice of color should be informed by evidence of those colors that meet the student’s needs and which are used regularly during instruction.</a:t>
            </a:r>
            <a:endParaRPr lang="en-US" altLang="en-US" sz="1200" dirty="0" smtClean="0">
              <a:solidFill>
                <a:srgbClr val="000000"/>
              </a:solidFill>
              <a:latin typeface="Arial" charset="0"/>
              <a:ea typeface="Times New Roman" pitchFamily="18" charset="0"/>
              <a:cs typeface="Arial" charset="0"/>
            </a:endParaRPr>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8E3EA0-DB2A-452A-8AF0-02491871C5A6}" type="slidenum">
              <a:rPr lang="en-US" sz="1400" smtClean="0">
                <a:latin typeface="Articulate" pitchFamily="2" charset="0"/>
              </a:rPr>
              <a:pPr fontAlgn="base">
                <a:spcBef>
                  <a:spcPct val="0"/>
                </a:spcBef>
                <a:spcAft>
                  <a:spcPct val="0"/>
                </a:spcAft>
                <a:defRPr/>
              </a:pPr>
              <a:t>65</a:t>
            </a:fld>
            <a:endParaRPr lang="en-US" sz="1400" dirty="0" smtClean="0">
              <a:latin typeface="Articulate" pitchFamily="2"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The</a:t>
            </a:r>
            <a:r>
              <a:rPr lang="en-US" altLang="en-US" sz="1200" baseline="0" dirty="0" smtClean="0">
                <a:solidFill>
                  <a:srgbClr val="000000"/>
                </a:solidFill>
                <a:latin typeface="Arial" charset="0"/>
                <a:ea typeface="Times New Roman" pitchFamily="18" charset="0"/>
                <a:cs typeface="Arial" charset="0"/>
              </a:rPr>
              <a:t> f</a:t>
            </a:r>
            <a:r>
              <a:rPr lang="en-US" altLang="en-US" sz="1200" dirty="0" smtClean="0">
                <a:solidFill>
                  <a:srgbClr val="000000"/>
                </a:solidFill>
                <a:latin typeface="Arial" charset="0"/>
                <a:ea typeface="Times New Roman" pitchFamily="18" charset="0"/>
                <a:cs typeface="Arial" charset="0"/>
              </a:rPr>
              <a:t>ourth is</a:t>
            </a:r>
            <a:r>
              <a:rPr lang="en-US" altLang="en-US" sz="1200" b="1" dirty="0" smtClean="0">
                <a:solidFill>
                  <a:srgbClr val="000000"/>
                </a:solidFill>
                <a:latin typeface="Arial" charset="0"/>
                <a:ea typeface="Times New Roman" pitchFamily="18" charset="0"/>
                <a:cs typeface="Arial" charset="0"/>
              </a:rPr>
              <a:t> Magnification</a:t>
            </a:r>
            <a:r>
              <a:rPr lang="en-US" altLang="en-US" sz="1200" dirty="0" smtClean="0">
                <a:solidFill>
                  <a:srgbClr val="000000"/>
                </a:solidFill>
                <a:latin typeface="Arial" charset="0"/>
                <a:ea typeface="Times New Roman" pitchFamily="18" charset="0"/>
                <a:cs typeface="Arial" charset="0"/>
              </a:rPr>
              <a:t>. The size of specific areas of the screen such as text, formulas, tables, graphics, and navigation buttons, may be adjusted by the student with an assistive technology device that works with the system and with which the student is familiar. </a:t>
            </a: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 </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Students familiar with viewing enlarged text, graphics, or navigation buttons, may need magnification to comfortably view content. This support also may meet the needs of students with visual impairments and other print disabilities. The use of this designated support may result in the student needing additional overall time to complete the assessment.</a:t>
            </a:r>
          </a:p>
        </p:txBody>
      </p:sp>
      <p:sp>
        <p:nvSpPr>
          <p:cNvPr id="140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B9B947-EEE2-47EA-941D-CE1950A2AE11}" type="slidenum">
              <a:rPr lang="en-US" sz="1400" smtClean="0">
                <a:latin typeface="Articulate" pitchFamily="2" charset="0"/>
              </a:rPr>
              <a:pPr fontAlgn="base">
                <a:spcBef>
                  <a:spcPct val="0"/>
                </a:spcBef>
                <a:spcAft>
                  <a:spcPct val="0"/>
                </a:spcAft>
                <a:defRPr/>
              </a:pPr>
              <a:t>66</a:t>
            </a:fld>
            <a:endParaRPr lang="en-US" sz="1400" dirty="0" smtClean="0">
              <a:latin typeface="Articulate" pitchFamily="2"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custDataLst>
              <p:tags r:id="rId1"/>
            </p:custDataLst>
          </p:nvPr>
        </p:nvSpPr>
        <p:spPr bwMode="auto">
          <a:xfrm>
            <a:off x="685800" y="4343400"/>
            <a:ext cx="5486400" cy="8610600"/>
          </a:xfrm>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The</a:t>
            </a:r>
            <a:r>
              <a:rPr lang="en-US" altLang="en-US" sz="1200" baseline="0" dirty="0" smtClean="0">
                <a:solidFill>
                  <a:srgbClr val="000000"/>
                </a:solidFill>
                <a:latin typeface="Arial" charset="0"/>
                <a:ea typeface="Times New Roman" pitchFamily="18" charset="0"/>
                <a:cs typeface="Arial" charset="0"/>
              </a:rPr>
              <a:t> f</a:t>
            </a:r>
            <a:r>
              <a:rPr lang="en-US" altLang="en-US" sz="1200" dirty="0" smtClean="0">
                <a:solidFill>
                  <a:srgbClr val="000000"/>
                </a:solidFill>
                <a:latin typeface="Arial" charset="0"/>
                <a:ea typeface="Times New Roman" pitchFamily="18" charset="0"/>
                <a:cs typeface="Arial" charset="0"/>
              </a:rPr>
              <a:t>ifth is </a:t>
            </a:r>
            <a:r>
              <a:rPr lang="en-US" altLang="en-US" sz="1200" b="1" dirty="0" smtClean="0">
                <a:solidFill>
                  <a:srgbClr val="000000"/>
                </a:solidFill>
                <a:latin typeface="Arial" charset="0"/>
                <a:ea typeface="Times New Roman" pitchFamily="18" charset="0"/>
                <a:cs typeface="Arial" charset="0"/>
              </a:rPr>
              <a:t>Read Aloud</a:t>
            </a:r>
            <a:r>
              <a:rPr lang="en-US" altLang="en-US" sz="1200" dirty="0" smtClean="0">
                <a:solidFill>
                  <a:srgbClr val="000000"/>
                </a:solidFill>
                <a:latin typeface="Arial" charset="0"/>
                <a:ea typeface="Times New Roman" pitchFamily="18" charset="0"/>
                <a:cs typeface="Arial" charset="0"/>
              </a:rPr>
              <a:t>. Read Aloud is when text is read aloud to the student by a trained and qualified human reader who follows the Read Aloud guidelines provided in the </a:t>
            </a:r>
            <a:r>
              <a:rPr lang="en-US" altLang="en-US" sz="1200" i="1" dirty="0" smtClean="0">
                <a:ea typeface="Times New Roman" pitchFamily="18" charset="0"/>
                <a:cs typeface="Arial" charset="0"/>
              </a:rPr>
              <a:t>Usability, Accessibility, and Accommodations  Implementation Guide. </a:t>
            </a:r>
            <a:r>
              <a:rPr lang="en-US" altLang="en-US" sz="1200" dirty="0" smtClean="0">
                <a:solidFill>
                  <a:srgbClr val="000000"/>
                </a:solidFill>
                <a:latin typeface="Arial" charset="0"/>
                <a:ea typeface="Times New Roman" pitchFamily="18" charset="0"/>
                <a:cs typeface="Arial" charset="0"/>
              </a:rPr>
              <a:t>The read-aloud designated support may be used for mathematics items and stimuli, and ELA items and stimuli; however, this may not be used for ELA reading passages as a designated support.</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 </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Students who are struggling readers may need assistance accessing the assessment by having all or portions of the assessment read aloud. This support also may be needed by students with reading-related disabilities or by students who are blind and do not yet have adequate braille skills. If not used regularly during instruction, this support is likely to be confusing and may impede a student's performance on assessments. Readers should be provided to students on an individual basis—not to a group of students. A student should have the option of asking a reader to slow down or repeat text. The use of this support may result in the student needing additional overall time to complete the assessment.</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 </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Assignment of Read Aloud should be made at the individual student level, keeping in mind student need, student experience using either format, and appropriate use of each resource per the </a:t>
            </a:r>
            <a:r>
              <a:rPr lang="en-US" altLang="en-US" sz="1200" i="1" dirty="0" smtClean="0">
                <a:solidFill>
                  <a:srgbClr val="000000"/>
                </a:solidFill>
                <a:latin typeface="Arial" charset="0"/>
                <a:ea typeface="Times New Roman" pitchFamily="18" charset="0"/>
                <a:cs typeface="Arial" charset="0"/>
              </a:rPr>
              <a:t>Guidelines</a:t>
            </a:r>
            <a:r>
              <a:rPr lang="en-US" altLang="en-US" sz="1200" dirty="0" smtClean="0">
                <a:solidFill>
                  <a:srgbClr val="000000"/>
                </a:solidFill>
                <a:latin typeface="Arial" charset="0"/>
                <a:ea typeface="Times New Roman" pitchFamily="18" charset="0"/>
                <a:cs typeface="Arial" charset="0"/>
              </a:rPr>
              <a:t>.</a:t>
            </a:r>
          </a:p>
        </p:txBody>
      </p:sp>
      <p:sp>
        <p:nvSpPr>
          <p:cNvPr id="141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7A8709-6CD3-444D-BF93-686CDA0E73C6}" type="slidenum">
              <a:rPr lang="en-US" sz="1400" smtClean="0">
                <a:latin typeface="Articulate" pitchFamily="2" charset="0"/>
              </a:rPr>
              <a:pPr fontAlgn="base">
                <a:spcBef>
                  <a:spcPct val="0"/>
                </a:spcBef>
                <a:spcAft>
                  <a:spcPct val="0"/>
                </a:spcAft>
                <a:defRPr/>
              </a:pPr>
              <a:t>67</a:t>
            </a:fld>
            <a:endParaRPr lang="en-US" sz="1400" dirty="0" smtClean="0">
              <a:latin typeface="Articulate" pitchFamily="2"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altLang="en-US" sz="1200" dirty="0" smtClean="0">
                <a:latin typeface="Arial" charset="0"/>
                <a:ea typeface="Times New Roman" pitchFamily="18" charset="0"/>
                <a:cs typeface="Arial" charset="0"/>
              </a:rPr>
              <a:t>The sixth is a</a:t>
            </a:r>
            <a:r>
              <a:rPr lang="en-US" altLang="en-US" sz="1200" b="1" dirty="0" smtClean="0">
                <a:latin typeface="Arial" charset="0"/>
                <a:ea typeface="Times New Roman" pitchFamily="18" charset="0"/>
                <a:cs typeface="Arial" charset="0"/>
              </a:rPr>
              <a:t> Scribe</a:t>
            </a:r>
            <a:r>
              <a:rPr lang="en-US" altLang="en-US" sz="1200" dirty="0" smtClean="0">
                <a:latin typeface="Arial" charset="0"/>
                <a:ea typeface="Times New Roman" pitchFamily="18" charset="0"/>
                <a:cs typeface="Arial" charset="0"/>
              </a:rPr>
              <a:t>. When using a Scribe, students dictate their responses to a human who records verbatim what they dictate. The scribe designated support may be used for mathematics items and non-writing ELA items; however, this designated support is not available on the ELA writing items. The scribe must be trained and qualified and must follow the Scribing guidelines provided in the </a:t>
            </a:r>
            <a:r>
              <a:rPr lang="en-US" altLang="en-US" sz="1200" i="1" dirty="0" smtClean="0">
                <a:latin typeface="Arial" charset="0"/>
                <a:ea typeface="Times New Roman" pitchFamily="18" charset="0"/>
                <a:cs typeface="Arial" charset="0"/>
              </a:rPr>
              <a:t>Usability, Accessibility, and Accommodations  Implementation Guide.</a:t>
            </a:r>
            <a:endParaRPr lang="en-US" altLang="en-US" sz="1200" dirty="0" smtClean="0">
              <a:latin typeface="Arial" charset="0"/>
              <a:ea typeface="Times New Roman" pitchFamily="18" charset="0"/>
              <a:cs typeface="Arial" charset="0"/>
            </a:endParaRPr>
          </a:p>
          <a:p>
            <a:pPr eaLnBrk="1" hangingPunct="1">
              <a:spcBef>
                <a:spcPct val="0"/>
              </a:spcBef>
            </a:pPr>
            <a:r>
              <a:rPr lang="en-US" altLang="en-US" sz="1200" dirty="0" smtClean="0">
                <a:latin typeface="Arial" charset="0"/>
                <a:ea typeface="Times New Roman" pitchFamily="18" charset="0"/>
                <a:cs typeface="Arial" charset="0"/>
              </a:rPr>
              <a:t> </a:t>
            </a:r>
          </a:p>
          <a:p>
            <a:pPr eaLnBrk="1" hangingPunct="1">
              <a:lnSpc>
                <a:spcPct val="115000"/>
              </a:lnSpc>
              <a:spcBef>
                <a:spcPct val="0"/>
              </a:spcBef>
            </a:pPr>
            <a:r>
              <a:rPr lang="en-US" altLang="en-US" sz="1200" dirty="0" smtClean="0">
                <a:latin typeface="Arial" charset="0"/>
                <a:ea typeface="Times New Roman" pitchFamily="18" charset="0"/>
                <a:cs typeface="Arial" charset="0"/>
              </a:rPr>
              <a:t>Students who have documented significant motor or processing difficulties, or who have had a recent injury (such as a broken hand or arm) that makes it difficult to produce responses, may need to dictate their responses to a human, who then records the students’ responses verbatim. The use of this support may result in the student needing additional overall time to complete the assessment.</a:t>
            </a:r>
            <a:endParaRPr lang="en-US" altLang="en-US" sz="1200" dirty="0" smtClean="0">
              <a:solidFill>
                <a:srgbClr val="000000"/>
              </a:solidFill>
              <a:latin typeface="Arial" charset="0"/>
              <a:ea typeface="Times New Roman" pitchFamily="18" charset="0"/>
              <a:cs typeface="Arial" charset="0"/>
            </a:endParaRPr>
          </a:p>
        </p:txBody>
      </p:sp>
      <p:sp>
        <p:nvSpPr>
          <p:cNvPr id="142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1EB269-9CE7-4064-BFCD-F4FB53A28A86}" type="slidenum">
              <a:rPr lang="en-US" sz="1400" smtClean="0">
                <a:latin typeface="Articulate" pitchFamily="2" charset="0"/>
              </a:rPr>
              <a:pPr fontAlgn="base">
                <a:spcBef>
                  <a:spcPct val="0"/>
                </a:spcBef>
                <a:spcAft>
                  <a:spcPct val="0"/>
                </a:spcAft>
                <a:defRPr/>
              </a:pPr>
              <a:t>68</a:t>
            </a:fld>
            <a:endParaRPr lang="en-US" sz="1400" dirty="0" smtClean="0">
              <a:latin typeface="Articulate" pitchFamily="2"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custDataLst>
              <p:tags r:id="rId1"/>
            </p:custDataLst>
          </p:nvPr>
        </p:nvSpPr>
        <p:spPr bwMode="auto">
          <a:xfrm>
            <a:off x="685800" y="4343400"/>
            <a:ext cx="5486400" cy="6781800"/>
          </a:xfrm>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The</a:t>
            </a:r>
            <a:r>
              <a:rPr lang="en-US" altLang="en-US" sz="1200" baseline="0" dirty="0" smtClean="0">
                <a:solidFill>
                  <a:srgbClr val="000000"/>
                </a:solidFill>
                <a:latin typeface="Arial" charset="0"/>
                <a:ea typeface="Times New Roman" pitchFamily="18" charset="0"/>
                <a:cs typeface="Arial" charset="0"/>
              </a:rPr>
              <a:t> s</a:t>
            </a:r>
            <a:r>
              <a:rPr lang="en-US" altLang="en-US" sz="1200" dirty="0" smtClean="0">
                <a:solidFill>
                  <a:srgbClr val="000000"/>
                </a:solidFill>
                <a:latin typeface="Arial" charset="0"/>
                <a:ea typeface="Times New Roman" pitchFamily="18" charset="0"/>
                <a:cs typeface="Arial" charset="0"/>
              </a:rPr>
              <a:t>eventh is</a:t>
            </a:r>
            <a:r>
              <a:rPr lang="en-US" altLang="en-US" sz="1200" b="1" dirty="0" smtClean="0">
                <a:solidFill>
                  <a:srgbClr val="000000"/>
                </a:solidFill>
                <a:latin typeface="Arial" charset="0"/>
                <a:ea typeface="Times New Roman" pitchFamily="18" charset="0"/>
                <a:cs typeface="Arial" charset="0"/>
              </a:rPr>
              <a:t> Separate Setting (or test location)</a:t>
            </a:r>
            <a:r>
              <a:rPr lang="en-US" altLang="en-US" sz="1200" dirty="0" smtClean="0">
                <a:solidFill>
                  <a:srgbClr val="000000"/>
                </a:solidFill>
                <a:latin typeface="Arial" charset="0"/>
                <a:ea typeface="Times New Roman" pitchFamily="18" charset="0"/>
                <a:cs typeface="Arial" charset="0"/>
              </a:rPr>
              <a:t>. The test location can be altered so that the student is tested in a setting different from that made available for most students.</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 </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Students who are easily distracted in the presence of other students, or who may distract others, may need an alternate location to be able to take the assessment. The separate setting may be in a different room that allows them to work individually or among a smaller group, or in the same room but in a specific location (for example, away from windows, doors, or pencil sharpeners, in a study carrel, near the teacher's desk, or in the front of a classroom). Some students may benefit from being in an environment that allows for movement, such as being able to walk around. In some instances, students may need to interact with instructional or test content outside of school, such as in a hospital or their home. A specific adult, trained in a manner consistent with the </a:t>
            </a:r>
            <a:r>
              <a:rPr lang="en-US" altLang="en-US" sz="1200" i="1" dirty="0" smtClean="0">
                <a:solidFill>
                  <a:srgbClr val="000000"/>
                </a:solidFill>
                <a:latin typeface="Arial" charset="0"/>
                <a:ea typeface="Times New Roman" pitchFamily="18" charset="0"/>
                <a:cs typeface="Arial" charset="0"/>
              </a:rPr>
              <a:t>Test</a:t>
            </a:r>
            <a:r>
              <a:rPr lang="en-US" altLang="en-US" sz="1200" i="1" baseline="0" dirty="0" smtClean="0">
                <a:solidFill>
                  <a:srgbClr val="000000"/>
                </a:solidFill>
                <a:latin typeface="Arial" charset="0"/>
                <a:ea typeface="Times New Roman" pitchFamily="18" charset="0"/>
                <a:cs typeface="Arial" charset="0"/>
              </a:rPr>
              <a:t> Administration Manual (TAM)</a:t>
            </a:r>
            <a:r>
              <a:rPr lang="en-US" altLang="en-US" sz="1200" dirty="0" smtClean="0">
                <a:solidFill>
                  <a:srgbClr val="000000"/>
                </a:solidFill>
                <a:latin typeface="Arial" charset="0"/>
                <a:ea typeface="Times New Roman" pitchFamily="18" charset="0"/>
                <a:cs typeface="Arial" charset="0"/>
              </a:rPr>
              <a:t>, can act as test proctor,</a:t>
            </a:r>
            <a:r>
              <a:rPr lang="en-US" altLang="en-US" sz="1200" baseline="0" dirty="0" smtClean="0">
                <a:solidFill>
                  <a:srgbClr val="000000"/>
                </a:solidFill>
                <a:latin typeface="Arial" charset="0"/>
                <a:ea typeface="Times New Roman" pitchFamily="18" charset="0"/>
                <a:cs typeface="Arial" charset="0"/>
              </a:rPr>
              <a:t> or </a:t>
            </a:r>
            <a:r>
              <a:rPr lang="en-US" altLang="en-US" sz="1200" dirty="0" smtClean="0">
                <a:solidFill>
                  <a:srgbClr val="000000"/>
                </a:solidFill>
                <a:latin typeface="Arial" charset="0"/>
                <a:ea typeface="Times New Roman" pitchFamily="18" charset="0"/>
                <a:cs typeface="Arial" charset="0"/>
              </a:rPr>
              <a:t>test administrator,</a:t>
            </a:r>
            <a:r>
              <a:rPr lang="en-US" altLang="en-US" sz="1200" baseline="0" dirty="0" smtClean="0">
                <a:solidFill>
                  <a:srgbClr val="000000"/>
                </a:solidFill>
                <a:latin typeface="Arial" charset="0"/>
                <a:ea typeface="Times New Roman" pitchFamily="18" charset="0"/>
                <a:cs typeface="Arial" charset="0"/>
              </a:rPr>
              <a:t> </a:t>
            </a:r>
            <a:r>
              <a:rPr lang="en-US" altLang="en-US" sz="1200" dirty="0" smtClean="0">
                <a:solidFill>
                  <a:srgbClr val="000000"/>
                </a:solidFill>
                <a:latin typeface="Arial" charset="0"/>
                <a:ea typeface="Times New Roman" pitchFamily="18" charset="0"/>
                <a:cs typeface="Arial" charset="0"/>
              </a:rPr>
              <a:t>when student requires it.</a:t>
            </a:r>
          </a:p>
        </p:txBody>
      </p:sp>
      <p:sp>
        <p:nvSpPr>
          <p:cNvPr id="143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2A2EF1-E64D-4E6B-A78E-FEFFEA5274D5}" type="slidenum">
              <a:rPr lang="en-US" sz="1400" smtClean="0">
                <a:latin typeface="Articulate" pitchFamily="2" charset="0"/>
              </a:rPr>
              <a:pPr fontAlgn="base">
                <a:spcBef>
                  <a:spcPct val="0"/>
                </a:spcBef>
                <a:spcAft>
                  <a:spcPct val="0"/>
                </a:spcAft>
                <a:defRPr/>
              </a:pPr>
              <a:t>69</a:t>
            </a:fld>
            <a:endParaRPr lang="en-US" sz="1400" dirty="0" smtClean="0">
              <a:latin typeface="Articulate" pitchFamily="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15000"/>
              </a:lnSpc>
              <a:spcBef>
                <a:spcPct val="0"/>
              </a:spcBef>
              <a:spcAft>
                <a:spcPct val="0"/>
              </a:spcAft>
              <a:buClrTx/>
              <a:buSzTx/>
              <a:buFontTx/>
              <a:buNone/>
              <a:tabLst/>
              <a:defRPr/>
            </a:pPr>
            <a:r>
              <a:rPr lang="en-US" altLang="en-US" dirty="0" smtClean="0"/>
              <a:t>This training module outlines the designated supports and accommodations available for the online assessments, as described in the </a:t>
            </a:r>
            <a:r>
              <a:rPr lang="en-US" altLang="en-US" i="1" dirty="0" smtClean="0"/>
              <a:t>Usability, Accessibility, and Accommodations Guidelines</a:t>
            </a:r>
            <a:r>
              <a:rPr lang="en-US" altLang="en-US" dirty="0" smtClean="0"/>
              <a:t> available on the Smarter Balanced website.</a:t>
            </a:r>
            <a:r>
              <a:rPr lang="en-US" altLang="en-US" baseline="0" dirty="0" smtClean="0"/>
              <a:t> </a:t>
            </a:r>
            <a:r>
              <a:rPr lang="en-US" altLang="en-US" dirty="0" smtClean="0">
                <a:latin typeface="Arial" charset="0"/>
                <a:ea typeface="Times New Roman" pitchFamily="18" charset="0"/>
                <a:cs typeface="Arial" charset="0"/>
              </a:rPr>
              <a:t>Following these</a:t>
            </a:r>
            <a:r>
              <a:rPr lang="en-US" altLang="en-US" baseline="0" dirty="0" smtClean="0">
                <a:latin typeface="Arial" charset="0"/>
                <a:ea typeface="Times New Roman" pitchFamily="18" charset="0"/>
                <a:cs typeface="Arial" charset="0"/>
              </a:rPr>
              <a:t> </a:t>
            </a:r>
            <a:r>
              <a:rPr lang="en-US" altLang="en-US" i="1" dirty="0" smtClean="0">
                <a:latin typeface="Arial" charset="0"/>
                <a:ea typeface="Times New Roman" pitchFamily="18" charset="0"/>
                <a:cs typeface="Arial" charset="0"/>
              </a:rPr>
              <a:t>Guidelines</a:t>
            </a:r>
            <a:r>
              <a:rPr lang="en-US" altLang="en-US" dirty="0" smtClean="0">
                <a:latin typeface="Arial" charset="0"/>
                <a:ea typeface="Times New Roman" pitchFamily="18" charset="0"/>
                <a:cs typeface="Arial" charset="0"/>
              </a:rPr>
              <a:t> will contribute to a valid test score for students. </a:t>
            </a:r>
            <a:endParaRPr lang="en-US" altLang="en-US" dirty="0" smtClean="0"/>
          </a:p>
          <a:p>
            <a:pPr eaLnBrk="1" hangingPunct="1">
              <a:lnSpc>
                <a:spcPct val="115000"/>
              </a:lnSpc>
              <a:spcBef>
                <a:spcPct val="0"/>
              </a:spcBef>
            </a:pPr>
            <a:endParaRPr lang="en-US" altLang="en-US" sz="1400" dirty="0" smtClean="0">
              <a:solidFill>
                <a:srgbClr val="000000"/>
              </a:solidFill>
              <a:latin typeface="Arial" charset="0"/>
              <a:ea typeface="Times New Roman" pitchFamily="18" charset="0"/>
              <a:cs typeface="Arial" charset="0"/>
            </a:endParaRPr>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F2A842-4466-42D0-9377-B9A6136E68DE}" type="slidenum">
              <a:rPr lang="en-US" sz="1400" smtClean="0">
                <a:latin typeface="Articulate" pitchFamily="2" charset="0"/>
              </a:rPr>
              <a:pPr fontAlgn="base">
                <a:spcBef>
                  <a:spcPct val="0"/>
                </a:spcBef>
                <a:spcAft>
                  <a:spcPct val="0"/>
                </a:spcAft>
                <a:defRPr/>
              </a:pPr>
              <a:t>7</a:t>
            </a:fld>
            <a:endParaRPr lang="en-US" sz="1400" dirty="0" smtClean="0">
              <a:latin typeface="Articulate" pitchFamily="2"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The eighth non-embedded support is</a:t>
            </a:r>
            <a:r>
              <a:rPr lang="en-US" altLang="en-US" sz="1200" b="1" dirty="0" smtClean="0">
                <a:solidFill>
                  <a:srgbClr val="000000"/>
                </a:solidFill>
                <a:latin typeface="Arial" charset="0"/>
                <a:ea typeface="Times New Roman" pitchFamily="18" charset="0"/>
                <a:cs typeface="Arial" charset="0"/>
              </a:rPr>
              <a:t> Translated Glossary. </a:t>
            </a:r>
            <a:r>
              <a:rPr lang="en-US" altLang="en-US" sz="1200" dirty="0" smtClean="0">
                <a:solidFill>
                  <a:srgbClr val="000000"/>
                </a:solidFill>
                <a:latin typeface="Arial" charset="0"/>
                <a:ea typeface="Times New Roman" pitchFamily="18" charset="0"/>
                <a:cs typeface="Arial" charset="0"/>
              </a:rPr>
              <a:t>This glossary is a language support and something that would accompany </a:t>
            </a:r>
            <a:r>
              <a:rPr lang="en-US" altLang="en-US" sz="1200" u="sng" dirty="0" smtClean="0">
                <a:solidFill>
                  <a:srgbClr val="000000"/>
                </a:solidFill>
                <a:latin typeface="Arial" charset="0"/>
                <a:ea typeface="Times New Roman" pitchFamily="18" charset="0"/>
                <a:cs typeface="Arial" charset="0"/>
              </a:rPr>
              <a:t>only</a:t>
            </a:r>
            <a:r>
              <a:rPr lang="en-US" altLang="en-US" sz="1200" dirty="0" smtClean="0">
                <a:solidFill>
                  <a:srgbClr val="000000"/>
                </a:solidFill>
                <a:latin typeface="Arial" charset="0"/>
                <a:ea typeface="Times New Roman" pitchFamily="18" charset="0"/>
                <a:cs typeface="Arial" charset="0"/>
              </a:rPr>
              <a:t> a paper-and-pencil assessment.</a:t>
            </a:r>
          </a:p>
        </p:txBody>
      </p:sp>
      <p:sp>
        <p:nvSpPr>
          <p:cNvPr id="144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3CC17A-C2CB-49F5-89D4-199E0EAB3C30}" type="slidenum">
              <a:rPr lang="en-US" sz="1400" smtClean="0">
                <a:latin typeface="Articulate" pitchFamily="2" charset="0"/>
              </a:rPr>
              <a:pPr fontAlgn="base">
                <a:spcBef>
                  <a:spcPct val="0"/>
                </a:spcBef>
                <a:spcAft>
                  <a:spcPct val="0"/>
                </a:spcAft>
                <a:defRPr/>
              </a:pPr>
              <a:t>70</a:t>
            </a:fld>
            <a:endParaRPr lang="en-US" sz="1400" dirty="0" smtClean="0">
              <a:latin typeface="Articulate" pitchFamily="2"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US" altLang="en-US" dirty="0" smtClean="0"/>
              <a:t>The ninth non-embedded support is </a:t>
            </a:r>
            <a:r>
              <a:rPr lang="en-US" altLang="en-US" b="1" dirty="0" smtClean="0"/>
              <a:t>PDF of Translated Test Directions</a:t>
            </a:r>
            <a:r>
              <a:rPr lang="en-US" altLang="en-US" dirty="0" smtClean="0"/>
              <a:t>. This is a support for students taking the </a:t>
            </a:r>
            <a:r>
              <a:rPr lang="en-US" altLang="en-US" b="0" dirty="0" smtClean="0"/>
              <a:t>online </a:t>
            </a:r>
            <a:r>
              <a:rPr lang="en-US" altLang="en-US" dirty="0" smtClean="0"/>
              <a:t>translated assessment in mathematics and provides a PDF of test directions translated in each of the languages currently supported. A bilingual adult can read to the student. The PDF of translated test directions will be located where you find other materials such as multiplication table and other printable documents – most likely your state website or test delivery portal.</a:t>
            </a:r>
            <a:endParaRPr lang="en-US" altLang="en-US" sz="1400" dirty="0" smtClean="0">
              <a:latin typeface="Arial" charset="0"/>
              <a:ea typeface="Times New Roman" pitchFamily="18" charset="0"/>
              <a:cs typeface="Arial" charset="0"/>
            </a:endParaRPr>
          </a:p>
        </p:txBody>
      </p:sp>
      <p:sp>
        <p:nvSpPr>
          <p:cNvPr id="144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BB744B-0450-4F7E-BA11-4CA3436A0559}" type="slidenum">
              <a:rPr lang="en-US" sz="1400" smtClean="0">
                <a:latin typeface="Articulate" pitchFamily="2" charset="0"/>
              </a:rPr>
              <a:pPr fontAlgn="base">
                <a:spcBef>
                  <a:spcPct val="0"/>
                </a:spcBef>
                <a:spcAft>
                  <a:spcPct val="0"/>
                </a:spcAft>
                <a:defRPr/>
              </a:pPr>
              <a:t>71</a:t>
            </a:fld>
            <a:endParaRPr lang="en-US" sz="1400" smtClean="0">
              <a:latin typeface="Articulate" pitchFamily="2"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The</a:t>
            </a:r>
            <a:r>
              <a:rPr lang="en-US" altLang="en-US" sz="1200" baseline="0" dirty="0" smtClean="0">
                <a:solidFill>
                  <a:srgbClr val="000000"/>
                </a:solidFill>
                <a:latin typeface="Arial" charset="0"/>
                <a:ea typeface="Times New Roman" pitchFamily="18" charset="0"/>
                <a:cs typeface="Arial" charset="0"/>
              </a:rPr>
              <a:t> l</a:t>
            </a:r>
            <a:r>
              <a:rPr lang="en-US" altLang="en-US" sz="1200" dirty="0" smtClean="0">
                <a:solidFill>
                  <a:srgbClr val="000000"/>
                </a:solidFill>
                <a:latin typeface="Arial" charset="0"/>
                <a:ea typeface="Times New Roman" pitchFamily="18" charset="0"/>
                <a:cs typeface="Arial" charset="0"/>
              </a:rPr>
              <a:t>ast is </a:t>
            </a:r>
            <a:r>
              <a:rPr lang="en-US" altLang="en-US" sz="1200" b="1" dirty="0" smtClean="0">
                <a:solidFill>
                  <a:srgbClr val="000000"/>
                </a:solidFill>
                <a:latin typeface="Arial" charset="0"/>
                <a:ea typeface="Times New Roman" pitchFamily="18" charset="0"/>
                <a:cs typeface="Arial" charset="0"/>
              </a:rPr>
              <a:t>Noise Buffers</a:t>
            </a:r>
            <a:r>
              <a:rPr lang="en-US" altLang="en-US" sz="1200" dirty="0" smtClean="0">
                <a:solidFill>
                  <a:srgbClr val="000000"/>
                </a:solidFill>
                <a:latin typeface="Arial" charset="0"/>
                <a:ea typeface="Times New Roman" pitchFamily="18" charset="0"/>
                <a:cs typeface="Arial" charset="0"/>
              </a:rPr>
              <a:t>. </a:t>
            </a:r>
            <a:r>
              <a:rPr lang="en-US" altLang="en-US" sz="1200" dirty="0" smtClean="0">
                <a:ea typeface="Times New Roman" pitchFamily="18" charset="0"/>
                <a:cs typeface="Arial" charset="0"/>
              </a:rPr>
              <a:t>Noise buffers (e.g. ear mufflers, white noise, and/or other equipment used to block external sounds) will be permitted as a non embedded accommodation. Specific noise buffers most familiar to students other than white noise (e.g., waves crashing, forest sounds) are permitted, as long as they are specifically designated by the student’s IEP team and do not violate the construct being assessed. Questions about permissible noise buffers should be directed to your</a:t>
            </a:r>
            <a:r>
              <a:rPr lang="en-US" altLang="en-US" sz="1200" baseline="0" dirty="0" smtClean="0">
                <a:ea typeface="Times New Roman" pitchFamily="18" charset="0"/>
                <a:cs typeface="Arial" charset="0"/>
              </a:rPr>
              <a:t> </a:t>
            </a:r>
            <a:r>
              <a:rPr lang="en-US" altLang="en-US" sz="1200" dirty="0" smtClean="0">
                <a:ea typeface="Times New Roman" pitchFamily="18" charset="0"/>
                <a:cs typeface="Arial" charset="0"/>
              </a:rPr>
              <a:t>State Lead. Noise buffers can be state, district, or school provided.</a:t>
            </a:r>
            <a:endParaRPr lang="en-US" altLang="en-US" sz="1200" dirty="0" smtClean="0">
              <a:solidFill>
                <a:srgbClr val="000000"/>
              </a:solidFill>
              <a:latin typeface="Arial" charset="0"/>
              <a:ea typeface="Times New Roman" pitchFamily="18" charset="0"/>
              <a:cs typeface="Arial" charset="0"/>
            </a:endParaRPr>
          </a:p>
        </p:txBody>
      </p:sp>
      <p:sp>
        <p:nvSpPr>
          <p:cNvPr id="157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744C2A-F59A-49B9-A886-EC1F007CF72C}" type="slidenum">
              <a:rPr lang="en-US" sz="1400" smtClean="0">
                <a:latin typeface="Articulate" pitchFamily="2" charset="0"/>
              </a:rPr>
              <a:pPr fontAlgn="base">
                <a:spcBef>
                  <a:spcPct val="0"/>
                </a:spcBef>
                <a:spcAft>
                  <a:spcPct val="0"/>
                </a:spcAft>
                <a:defRPr/>
              </a:pPr>
              <a:t>72</a:t>
            </a:fld>
            <a:endParaRPr lang="en-US" sz="1400" smtClean="0">
              <a:latin typeface="Articulate" pitchFamily="2"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Now, let's move to the embedded and non-embedded accommodations. Smarter Balanced states have identified digitally embedded and non-embedded accommodations for students for whom there is documentation of the need for the accommodations in an Individualized Education Program (IEP) or 504 accommodation plan.</a:t>
            </a:r>
          </a:p>
        </p:txBody>
      </p:sp>
      <p:sp>
        <p:nvSpPr>
          <p:cNvPr id="146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E308FC-7E31-4015-AC1B-6E67D630A42B}" type="slidenum">
              <a:rPr lang="en-US" sz="1400" smtClean="0">
                <a:latin typeface="Articulate" pitchFamily="2" charset="0"/>
              </a:rPr>
              <a:pPr fontAlgn="base">
                <a:spcBef>
                  <a:spcPct val="0"/>
                </a:spcBef>
                <a:spcAft>
                  <a:spcPct val="0"/>
                </a:spcAft>
                <a:defRPr/>
              </a:pPr>
              <a:t>73</a:t>
            </a:fld>
            <a:endParaRPr lang="en-US" sz="1400" smtClean="0">
              <a:latin typeface="Articulate" pitchFamily="2"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Embedded Accommodations</a:t>
            </a:r>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45C6DB-017B-410C-90F4-8124D9DC256D}" type="slidenum">
              <a:rPr lang="en-US" sz="1400" smtClean="0">
                <a:latin typeface="Articulate" pitchFamily="2" charset="0"/>
              </a:rPr>
              <a:pPr fontAlgn="base">
                <a:spcBef>
                  <a:spcPct val="0"/>
                </a:spcBef>
                <a:spcAft>
                  <a:spcPct val="0"/>
                </a:spcAft>
                <a:defRPr/>
              </a:pPr>
              <a:t>74</a:t>
            </a:fld>
            <a:endParaRPr lang="en-US" sz="1400" smtClean="0">
              <a:latin typeface="Articulate" pitchFamily="2"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latin typeface="Arial" charset="0"/>
                <a:ea typeface="Times New Roman" pitchFamily="18" charset="0"/>
                <a:cs typeface="Arial" charset="0"/>
              </a:rPr>
              <a:t>There are five embedded accommodations in the test system. These embedded accommodations are described in the following section. Planned use of these accommodations must be registered in TIDE, </a:t>
            </a:r>
            <a:r>
              <a:rPr lang="en-US" altLang="en-US" sz="1200" dirty="0" smtClean="0">
                <a:solidFill>
                  <a:srgbClr val="000000"/>
                </a:solidFill>
                <a:latin typeface="Arial" charset="0"/>
                <a:ea typeface="Times New Roman" pitchFamily="18" charset="0"/>
                <a:cs typeface="Arial" charset="0"/>
              </a:rPr>
              <a:t>or your state’s registration system, </a:t>
            </a:r>
            <a:r>
              <a:rPr lang="en-US" altLang="en-US" sz="1200" dirty="0" smtClean="0">
                <a:latin typeface="Arial" charset="0"/>
                <a:ea typeface="Times New Roman" pitchFamily="18" charset="0"/>
                <a:cs typeface="Arial" charset="0"/>
              </a:rPr>
              <a:t>prior to administration.</a:t>
            </a:r>
            <a:endParaRPr lang="en-US" altLang="en-US" sz="1200" dirty="0" smtClean="0">
              <a:solidFill>
                <a:srgbClr val="000000"/>
              </a:solidFill>
              <a:latin typeface="Arial" charset="0"/>
              <a:ea typeface="Times New Roman" pitchFamily="18" charset="0"/>
              <a:cs typeface="Arial" charset="0"/>
            </a:endParaRPr>
          </a:p>
        </p:txBody>
      </p:sp>
      <p:sp>
        <p:nvSpPr>
          <p:cNvPr id="145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10FAF2-8410-4108-B06F-8DAB14381638}" type="slidenum">
              <a:rPr lang="en-US" sz="1400" smtClean="0">
                <a:latin typeface="Articulate" pitchFamily="2" charset="0"/>
              </a:rPr>
              <a:pPr fontAlgn="base">
                <a:spcBef>
                  <a:spcPct val="0"/>
                </a:spcBef>
                <a:spcAft>
                  <a:spcPct val="0"/>
                </a:spcAft>
                <a:defRPr/>
              </a:pPr>
              <a:t>75</a:t>
            </a:fld>
            <a:endParaRPr lang="en-US" sz="1400" smtClean="0">
              <a:latin typeface="Articulate" pitchFamily="2"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custDataLst>
              <p:tags r:id="rId1"/>
            </p:custDataLst>
          </p:nvPr>
        </p:nvSpPr>
        <p:spPr bwMode="auto">
          <a:xfrm>
            <a:off x="685800" y="4343400"/>
            <a:ext cx="5486400" cy="6096000"/>
          </a:xfrm>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The first is</a:t>
            </a:r>
            <a:r>
              <a:rPr lang="en-US" altLang="en-US" sz="1200" b="1" dirty="0" smtClean="0">
                <a:solidFill>
                  <a:srgbClr val="000000"/>
                </a:solidFill>
                <a:latin typeface="Arial" charset="0"/>
                <a:ea typeface="Times New Roman" pitchFamily="18" charset="0"/>
                <a:cs typeface="Arial" charset="0"/>
              </a:rPr>
              <a:t> American Sign Language</a:t>
            </a:r>
            <a:r>
              <a:rPr lang="en-US" altLang="en-US" sz="1200" b="1" baseline="0" dirty="0" smtClean="0">
                <a:solidFill>
                  <a:srgbClr val="000000"/>
                </a:solidFill>
                <a:latin typeface="Arial" charset="0"/>
                <a:ea typeface="Times New Roman" pitchFamily="18" charset="0"/>
                <a:cs typeface="Arial" charset="0"/>
              </a:rPr>
              <a:t> (</a:t>
            </a:r>
            <a:r>
              <a:rPr lang="en-US" altLang="en-US" sz="1200" b="1" dirty="0" smtClean="0">
                <a:solidFill>
                  <a:srgbClr val="000000"/>
                </a:solidFill>
                <a:latin typeface="Arial" charset="0"/>
                <a:ea typeface="Times New Roman" pitchFamily="18" charset="0"/>
                <a:cs typeface="Arial" charset="0"/>
              </a:rPr>
              <a:t>ASL)</a:t>
            </a:r>
            <a:r>
              <a:rPr lang="en-US" altLang="en-US" sz="1200" b="0" dirty="0" smtClean="0">
                <a:solidFill>
                  <a:srgbClr val="000000"/>
                </a:solidFill>
                <a:latin typeface="Arial" charset="0"/>
                <a:ea typeface="Times New Roman" pitchFamily="18" charset="0"/>
                <a:cs typeface="Arial" charset="0"/>
              </a:rPr>
              <a:t>. </a:t>
            </a:r>
            <a:r>
              <a:rPr lang="en-US" altLang="en-US" sz="1200" dirty="0" smtClean="0">
                <a:solidFill>
                  <a:srgbClr val="000000"/>
                </a:solidFill>
                <a:latin typeface="Arial" charset="0"/>
                <a:ea typeface="Times New Roman" pitchFamily="18" charset="0"/>
                <a:cs typeface="Arial" charset="0"/>
              </a:rPr>
              <a:t>Content from mathematics and the Listening portion of the ELA assessment is available </a:t>
            </a:r>
            <a:r>
              <a:rPr lang="en-US" altLang="en-US" sz="1200" dirty="0" smtClean="0">
                <a:ea typeface="Times New Roman" pitchFamily="18" charset="0"/>
                <a:cs typeface="Arial" charset="0"/>
              </a:rPr>
              <a:t>when a student selects the American Sign Language option from the menu where they access other test features. This can be done by right-clicking on the stimulus, passage, or item, and the tools that are available for that particular object will appear as a small pop-up. The student then selects American Sign Language from this list, if it is available.</a:t>
            </a: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 </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Some students who are deaf or hard of hearing and who typically use ASL may need this accommodation when accessing text-based content in the assessment. The use of this accommodation may result in the student needing additional overall time to complete the assessment. For many students who are deaf or hard of hearing, viewing signs is the only way to access information presented orally. It is important to note, however, that some students who are hard of hearing will be able to listen to information presented orally if provided with appropriate amplification and a setting in which extraneous sounds do not interfere with clear presentation of the audio presentation in a listening test.</a:t>
            </a:r>
          </a:p>
        </p:txBody>
      </p:sp>
      <p:sp>
        <p:nvSpPr>
          <p:cNvPr id="147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98374E-E2AF-4F08-8292-8DD0450E7B5A}" type="slidenum">
              <a:rPr lang="en-US" sz="1400" smtClean="0">
                <a:latin typeface="Articulate" pitchFamily="2" charset="0"/>
              </a:rPr>
              <a:pPr fontAlgn="base">
                <a:spcBef>
                  <a:spcPct val="0"/>
                </a:spcBef>
                <a:spcAft>
                  <a:spcPct val="0"/>
                </a:spcAft>
                <a:defRPr/>
              </a:pPr>
              <a:t>76</a:t>
            </a:fld>
            <a:endParaRPr lang="en-US" sz="1400" smtClean="0">
              <a:latin typeface="Articulate" pitchFamily="2"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custDataLst>
              <p:tags r:id="rId1"/>
            </p:custDataLst>
          </p:nvPr>
        </p:nvSpPr>
        <p:spPr bwMode="auto">
          <a:xfrm>
            <a:off x="685800" y="4343400"/>
            <a:ext cx="5486400" cy="6096000"/>
          </a:xfrm>
          <a:noFill/>
        </p:spPr>
        <p:txBody>
          <a:bodyPr wrap="square" numCol="1" anchor="t" anchorCtr="0" compatLnSpc="1">
            <a:prstTxWarp prst="textNoShape">
              <a:avLst/>
            </a:prstTxWarp>
          </a:bodyPr>
          <a:lstStyle/>
          <a:p>
            <a:pPr eaLnBrk="1" hangingPunct="1">
              <a:lnSpc>
                <a:spcPct val="115000"/>
              </a:lnSpc>
              <a:spcBef>
                <a:spcPct val="0"/>
              </a:spcBef>
            </a:pPr>
            <a:r>
              <a:rPr lang="en-US" altLang="en-US" sz="1400" dirty="0" smtClean="0">
                <a:latin typeface="Arial" charset="0"/>
                <a:ea typeface="Times New Roman" pitchFamily="18" charset="0"/>
                <a:cs typeface="Arial" charset="0"/>
              </a:rPr>
              <a:t>When using ASL, </a:t>
            </a:r>
            <a:r>
              <a:rPr lang="en-US" altLang="en-US" sz="1400" dirty="0" smtClean="0">
                <a:solidFill>
                  <a:srgbClr val="000000"/>
                </a:solidFill>
                <a:latin typeface="Arial" charset="0"/>
                <a:ea typeface="Times New Roman" pitchFamily="18" charset="0"/>
                <a:cs typeface="Arial" charset="0"/>
              </a:rPr>
              <a:t>an ASL human signer and the signed test content are viewed on the same screen. </a:t>
            </a:r>
            <a:r>
              <a:rPr lang="en-US" altLang="en-US" dirty="0" smtClean="0">
                <a:ea typeface="Times New Roman" pitchFamily="18" charset="0"/>
                <a:cs typeface="Arial" charset="0"/>
              </a:rPr>
              <a:t>To use this feature during the test, students right-click anywhere on the item in order to access ASL. From the menu, the student selects the </a:t>
            </a:r>
            <a:r>
              <a:rPr lang="en-US" altLang="en-US" b="1" dirty="0" smtClean="0">
                <a:ea typeface="Times New Roman" pitchFamily="18" charset="0"/>
                <a:cs typeface="Arial" charset="0"/>
              </a:rPr>
              <a:t>American Sign Language</a:t>
            </a:r>
            <a:r>
              <a:rPr lang="en-US" altLang="en-US" dirty="0" smtClean="0">
                <a:ea typeface="Times New Roman" pitchFamily="18" charset="0"/>
                <a:cs typeface="Arial" charset="0"/>
              </a:rPr>
              <a:t> option.</a:t>
            </a:r>
            <a:endParaRPr lang="en-US" altLang="en-US" sz="1400" dirty="0" smtClean="0">
              <a:solidFill>
                <a:srgbClr val="000000"/>
              </a:solidFill>
              <a:latin typeface="Arial" charset="0"/>
              <a:ea typeface="Times New Roman" pitchFamily="18" charset="0"/>
              <a:cs typeface="Arial" charset="0"/>
            </a:endParaRPr>
          </a:p>
          <a:p>
            <a:pPr eaLnBrk="1" hangingPunct="1">
              <a:lnSpc>
                <a:spcPct val="115000"/>
              </a:lnSpc>
              <a:spcBef>
                <a:spcPct val="0"/>
              </a:spcBef>
            </a:pPr>
            <a:endParaRPr lang="en-US" altLang="en-US" sz="1400" dirty="0" smtClean="0">
              <a:solidFill>
                <a:srgbClr val="000000"/>
              </a:solidFill>
              <a:latin typeface="Arial" charset="0"/>
              <a:ea typeface="Times New Roman" pitchFamily="18" charset="0"/>
              <a:cs typeface="Arial" charset="0"/>
            </a:endParaRPr>
          </a:p>
          <a:p>
            <a:r>
              <a:rPr lang="en-US" altLang="en-US" sz="1400" dirty="0" smtClean="0">
                <a:solidFill>
                  <a:srgbClr val="000000"/>
                </a:solidFill>
                <a:latin typeface="Arial" charset="0"/>
                <a:ea typeface="Times New Roman" pitchFamily="18" charset="0"/>
                <a:cs typeface="Arial" charset="0"/>
              </a:rPr>
              <a:t>Students may view portions of the ASL video as often as needed. </a:t>
            </a:r>
            <a:r>
              <a:rPr lang="en-US" altLang="en-US" dirty="0" smtClean="0">
                <a:ea typeface="Times New Roman" pitchFamily="18" charset="0"/>
                <a:cs typeface="Arial" charset="0"/>
              </a:rPr>
              <a:t>This ASL video window can be resized by using </a:t>
            </a:r>
            <a:r>
              <a:rPr lang="en-US" altLang="en-US" b="0" dirty="0" smtClean="0">
                <a:ea typeface="Times New Roman" pitchFamily="18" charset="0"/>
                <a:cs typeface="Arial" charset="0"/>
              </a:rPr>
              <a:t>the [Zoom In] and [Zoom Out] buttons at the top of the screen. The window can be moved anywhere on the screen by selecting the window and using the cursor. The video can also be paused, rewound, fast-forwarded and replayed by using the duration bar </a:t>
            </a:r>
            <a:r>
              <a:rPr lang="en-US" altLang="en-US" dirty="0" smtClean="0">
                <a:ea typeface="Times New Roman" pitchFamily="18" charset="0"/>
                <a:cs typeface="Arial" charset="0"/>
              </a:rPr>
              <a:t>at the bottom of the video window. To close the ASL video window, students simply click the [X] in the top right-hand corner of the window.</a:t>
            </a:r>
          </a:p>
          <a:p>
            <a:pPr eaLnBrk="1" hangingPunct="1">
              <a:lnSpc>
                <a:spcPct val="115000"/>
              </a:lnSpc>
              <a:spcBef>
                <a:spcPct val="0"/>
              </a:spcBef>
            </a:pPr>
            <a:endParaRPr lang="en-US" altLang="en-US" sz="1400" dirty="0" smtClean="0">
              <a:latin typeface="Arial" charset="0"/>
              <a:ea typeface="Times New Roman" pitchFamily="18" charset="0"/>
              <a:cs typeface="Arial" charset="0"/>
            </a:endParaRPr>
          </a:p>
          <a:p>
            <a:pPr eaLnBrk="1" hangingPunct="1">
              <a:lnSpc>
                <a:spcPct val="115000"/>
              </a:lnSpc>
              <a:spcBef>
                <a:spcPct val="0"/>
              </a:spcBef>
            </a:pPr>
            <a:endParaRPr lang="en-US" altLang="en-US" sz="1400" dirty="0" smtClean="0">
              <a:latin typeface="Arial" charset="0"/>
              <a:ea typeface="Times New Roman" pitchFamily="18" charset="0"/>
              <a:cs typeface="Arial" charset="0"/>
            </a:endParaRPr>
          </a:p>
        </p:txBody>
      </p:sp>
      <p:sp>
        <p:nvSpPr>
          <p:cNvPr id="147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B5F83C-6A37-46E2-BA55-15CFC97C345C}" type="slidenum">
              <a:rPr lang="en-US" sz="1400" smtClean="0">
                <a:latin typeface="Articulate" pitchFamily="2" charset="0"/>
              </a:rPr>
              <a:pPr fontAlgn="base">
                <a:spcBef>
                  <a:spcPct val="0"/>
                </a:spcBef>
                <a:spcAft>
                  <a:spcPct val="0"/>
                </a:spcAft>
                <a:defRPr/>
              </a:pPr>
              <a:t>77</a:t>
            </a:fld>
            <a:endParaRPr lang="en-US" sz="1400" smtClean="0">
              <a:latin typeface="Articulate" pitchFamily="2"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custDataLst>
              <p:tags r:id="rId1"/>
            </p:custDataLst>
          </p:nvPr>
        </p:nvSpPr>
        <p:spPr bwMode="auto">
          <a:xfrm>
            <a:off x="685800" y="4343400"/>
            <a:ext cx="5486400" cy="6705600"/>
          </a:xfrm>
          <a:noFill/>
        </p:spPr>
        <p:txBody>
          <a:bodyPr wrap="square" numCol="1" anchor="t" anchorCtr="0" compatLnSpc="1">
            <a:prstTxWarp prst="textNoShape">
              <a:avLst/>
            </a:prstTxWarp>
          </a:bodyPr>
          <a:lstStyle/>
          <a:p>
            <a:r>
              <a:rPr lang="en-US" altLang="en-US" sz="1200" dirty="0" smtClean="0">
                <a:latin typeface="Arial" charset="0"/>
                <a:cs typeface="Arial" charset="0"/>
              </a:rPr>
              <a:t>The</a:t>
            </a:r>
            <a:r>
              <a:rPr lang="en-US" altLang="en-US" sz="1200" baseline="0" dirty="0" smtClean="0">
                <a:latin typeface="Arial" charset="0"/>
                <a:cs typeface="Arial" charset="0"/>
              </a:rPr>
              <a:t> s</a:t>
            </a:r>
            <a:r>
              <a:rPr lang="en-US" altLang="en-US" sz="1200" dirty="0" smtClean="0">
                <a:latin typeface="Arial" charset="0"/>
                <a:cs typeface="Arial" charset="0"/>
              </a:rPr>
              <a:t>econd is </a:t>
            </a:r>
            <a:r>
              <a:rPr lang="en-US" altLang="en-US" sz="1200" b="1" dirty="0" smtClean="0">
                <a:latin typeface="Arial" charset="0"/>
                <a:cs typeface="Arial" charset="0"/>
              </a:rPr>
              <a:t>Braille. </a:t>
            </a:r>
            <a:r>
              <a:rPr lang="en-US" altLang="en-US" sz="1200" dirty="0" smtClean="0">
                <a:latin typeface="Arial" charset="0"/>
                <a:cs typeface="Arial" charset="0"/>
              </a:rPr>
              <a:t>Braille is a raised-dot code that individuals read with their fingertips. Graphic materials, such as maps, charts, graphs, diagrams, and illustrations, are presented in a raised format — either paper or thermoform. Contracted and </a:t>
            </a:r>
            <a:r>
              <a:rPr lang="en-US" altLang="en-US" sz="1200" dirty="0" err="1" smtClean="0">
                <a:latin typeface="Arial" charset="0"/>
                <a:cs typeface="Arial" charset="0"/>
              </a:rPr>
              <a:t>uncontracted</a:t>
            </a:r>
            <a:r>
              <a:rPr lang="en-US" altLang="en-US" sz="1200" dirty="0" smtClean="0">
                <a:latin typeface="Arial" charset="0"/>
                <a:cs typeface="Arial" charset="0"/>
              </a:rPr>
              <a:t> braille are available; Nemeth Code is available for mathematics only. </a:t>
            </a:r>
          </a:p>
          <a:p>
            <a:endParaRPr lang="en-US" altLang="en-US" sz="1200" dirty="0" smtClean="0">
              <a:latin typeface="Arial" charset="0"/>
              <a:cs typeface="Arial" charset="0"/>
            </a:endParaRPr>
          </a:p>
          <a:p>
            <a:r>
              <a:rPr lang="en-US" altLang="en-US" sz="1200" dirty="0" smtClean="0">
                <a:latin typeface="Arial" charset="0"/>
                <a:cs typeface="Arial" charset="0"/>
              </a:rPr>
              <a:t>Students with visual impairments may read text via braille. Tactile overlays and graphics also may be used to assist the student in accessing content through touch. Refreshable braille is available only for ELA because Nemeth Code is not available via refreshable braille. For mathematics, braille will be presented via embosser; embosser-created braille can also be used for ELA. The type of braille presented to the student (Nemeth, contracted, or </a:t>
            </a:r>
            <a:r>
              <a:rPr lang="en-US" altLang="en-US" sz="1200" dirty="0" err="1" smtClean="0">
                <a:latin typeface="Arial" charset="0"/>
                <a:cs typeface="Arial" charset="0"/>
              </a:rPr>
              <a:t>uncontracted</a:t>
            </a:r>
            <a:r>
              <a:rPr lang="en-US" altLang="en-US" sz="1200" dirty="0" smtClean="0">
                <a:latin typeface="Arial" charset="0"/>
                <a:cs typeface="Arial" charset="0"/>
              </a:rPr>
              <a:t>) is set in TIDE. The use of this accommodation may result in the student needing additional overall time to complete the assessment.</a:t>
            </a:r>
          </a:p>
        </p:txBody>
      </p:sp>
      <p:sp>
        <p:nvSpPr>
          <p:cNvPr id="148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0722A0-0E22-412C-B494-6BA262E6EA79}" type="slidenum">
              <a:rPr lang="en-US" sz="1400" smtClean="0">
                <a:latin typeface="Articulate" pitchFamily="2" charset="0"/>
              </a:rPr>
              <a:pPr fontAlgn="base">
                <a:spcBef>
                  <a:spcPct val="0"/>
                </a:spcBef>
                <a:spcAft>
                  <a:spcPct val="0"/>
                </a:spcAft>
                <a:defRPr/>
              </a:pPr>
              <a:t>78</a:t>
            </a:fld>
            <a:endParaRPr lang="en-US" sz="1400" smtClean="0">
              <a:latin typeface="Articulate" pitchFamily="2"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US" altLang="en-US" sz="1200" dirty="0" smtClean="0">
                <a:latin typeface="Arial" charset="0"/>
                <a:ea typeface="Times New Roman" pitchFamily="18" charset="0"/>
                <a:cs typeface="Arial" charset="0"/>
              </a:rPr>
              <a:t>The third is</a:t>
            </a:r>
            <a:r>
              <a:rPr lang="en-US" altLang="en-US" sz="1200" b="1" dirty="0" smtClean="0">
                <a:latin typeface="Arial" charset="0"/>
                <a:ea typeface="Times New Roman" pitchFamily="18" charset="0"/>
                <a:cs typeface="Arial" charset="0"/>
              </a:rPr>
              <a:t> Closed Captioning, </a:t>
            </a:r>
            <a:r>
              <a:rPr lang="en-US" altLang="en-US" sz="1200" dirty="0" smtClean="0">
                <a:latin typeface="Arial" charset="0"/>
                <a:ea typeface="Times New Roman" pitchFamily="18" charset="0"/>
                <a:cs typeface="Arial" charset="0"/>
              </a:rPr>
              <a:t>which is for ELA listening items only.</a:t>
            </a:r>
            <a:r>
              <a:rPr lang="en-US" altLang="en-US" sz="1200" b="1" dirty="0" smtClean="0">
                <a:latin typeface="Arial" charset="0"/>
                <a:ea typeface="Times New Roman" pitchFamily="18" charset="0"/>
                <a:cs typeface="Arial" charset="0"/>
              </a:rPr>
              <a:t> </a:t>
            </a:r>
            <a:r>
              <a:rPr lang="en-US" altLang="en-US" sz="1200" dirty="0" smtClean="0">
                <a:latin typeface="Arial" charset="0"/>
                <a:ea typeface="Times New Roman" pitchFamily="18" charset="0"/>
                <a:cs typeface="Arial" charset="0"/>
              </a:rPr>
              <a:t>Closed captioning is an embedded accommodation. </a:t>
            </a:r>
            <a:r>
              <a:rPr lang="en-US" altLang="en-US" sz="1200" dirty="0" smtClean="0">
                <a:ea typeface="Times New Roman" pitchFamily="18" charset="0"/>
                <a:cs typeface="Arial" charset="0"/>
              </a:rPr>
              <a:t>Students who are deaf or hard of hearing and who typically access information presented via audio by reading words that appear in synchrony with the audio presentation may need this support to access audio content. For many students who are deaf or hard of hearing, viewing words (sometimes in combination with reading lips and ASL) is how they access information presented orally. It is important to note, however, that some students who are hard of hearing will be able to listen to information presented orally if provided with appropriate amplification and a setting in which extraneous sounds do not interfere with clear presentation of the audio presentation in a listening test. </a:t>
            </a:r>
            <a:endParaRPr lang="en-US" altLang="en-US" sz="1200" dirty="0" smtClean="0">
              <a:solidFill>
                <a:srgbClr val="000000"/>
              </a:solidFill>
              <a:latin typeface="Arial" charset="0"/>
              <a:ea typeface="Times New Roman" pitchFamily="18" charset="0"/>
              <a:cs typeface="Arial" charset="0"/>
            </a:endParaRPr>
          </a:p>
        </p:txBody>
      </p:sp>
      <p:sp>
        <p:nvSpPr>
          <p:cNvPr id="149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AFF118-4332-43B0-AA6A-8B83FD28F545}" type="slidenum">
              <a:rPr lang="en-US" sz="1400" smtClean="0">
                <a:latin typeface="Articulate" pitchFamily="2" charset="0"/>
              </a:rPr>
              <a:pPr fontAlgn="base">
                <a:spcBef>
                  <a:spcPct val="0"/>
                </a:spcBef>
                <a:spcAft>
                  <a:spcPct val="0"/>
                </a:spcAft>
                <a:defRPr/>
              </a:pPr>
              <a:t>79</a:t>
            </a:fld>
            <a:endParaRPr lang="en-US" sz="1400" smtClean="0">
              <a:latin typeface="Articulate" pitchFamily="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altLang="en-US" sz="1200" dirty="0" smtClean="0">
                <a:latin typeface="Arial" charset="0"/>
                <a:ea typeface="Times New Roman" pitchFamily="18" charset="0"/>
                <a:cs typeface="Arial" charset="0"/>
              </a:rPr>
              <a:t>At the end of this training, you should be able to answer three questions:</a:t>
            </a:r>
          </a:p>
          <a:p>
            <a:pPr eaLnBrk="1" hangingPunct="1">
              <a:spcBef>
                <a:spcPct val="0"/>
              </a:spcBef>
            </a:pP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latin typeface="Arial" charset="0"/>
                <a:ea typeface="Times New Roman" pitchFamily="18" charset="0"/>
                <a:cs typeface="Arial" charset="0"/>
              </a:rPr>
              <a:t>1. What are the available designated supports and accommodations for students? </a:t>
            </a:r>
            <a:endParaRPr lang="en-US" altLang="en-US" sz="1200" dirty="0" smtClean="0">
              <a:solidFill>
                <a:srgbClr val="000000"/>
              </a:solidFill>
              <a:latin typeface="Arial" charset="0"/>
              <a:ea typeface="Times New Roman" pitchFamily="18" charset="0"/>
              <a:cs typeface="Arial" charset="0"/>
            </a:endParaRPr>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E259F4-08AE-423F-8E9A-21EED7583E19}" type="slidenum">
              <a:rPr lang="en-US" sz="1400" smtClean="0">
                <a:latin typeface="Articulate" pitchFamily="2" charset="0"/>
              </a:rPr>
              <a:pPr fontAlgn="base">
                <a:spcBef>
                  <a:spcPct val="0"/>
                </a:spcBef>
                <a:spcAft>
                  <a:spcPct val="0"/>
                </a:spcAft>
                <a:defRPr/>
              </a:pPr>
              <a:t>8</a:t>
            </a:fld>
            <a:endParaRPr lang="en-US" sz="1400" dirty="0" smtClean="0">
              <a:latin typeface="Articulate" pitchFamily="2"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US" altLang="en-US" dirty="0" smtClean="0">
                <a:latin typeface="Arial" charset="0"/>
                <a:cs typeface="Arial" charset="0"/>
              </a:rPr>
              <a:t>The</a:t>
            </a:r>
            <a:r>
              <a:rPr lang="en-US" altLang="en-US" baseline="0" dirty="0" smtClean="0">
                <a:latin typeface="Arial" charset="0"/>
                <a:cs typeface="Arial" charset="0"/>
              </a:rPr>
              <a:t> f</a:t>
            </a:r>
            <a:r>
              <a:rPr lang="en-US" altLang="en-US" dirty="0" smtClean="0">
                <a:latin typeface="Arial" charset="0"/>
                <a:cs typeface="Arial" charset="0"/>
              </a:rPr>
              <a:t>ourth accommodation is </a:t>
            </a:r>
            <a:r>
              <a:rPr lang="en-US" altLang="en-US" b="1" dirty="0" smtClean="0">
                <a:latin typeface="Arial" charset="0"/>
                <a:cs typeface="Arial" charset="0"/>
              </a:rPr>
              <a:t>Text-to-Speech. </a:t>
            </a:r>
            <a:r>
              <a:rPr lang="en-US" altLang="en-US" dirty="0" smtClean="0">
                <a:latin typeface="Arial" charset="0"/>
                <a:cs typeface="Arial" charset="0"/>
              </a:rPr>
              <a:t>As mentioned earlier, Text-to-Speech can serve as a designated support. However, Text-to-Speech can also be an accommodation. </a:t>
            </a:r>
          </a:p>
          <a:p>
            <a:r>
              <a:rPr lang="en-US" altLang="en-US" dirty="0" smtClean="0">
                <a:latin typeface="Arial" charset="0"/>
                <a:cs typeface="Arial"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charset="0"/>
                <a:cs typeface="Arial" charset="0"/>
              </a:rPr>
              <a:t>As an accommodation, Text-to-Speech is available for ELA Reading passages in grades 6–8 and 11. This accommodation is not available for ELA reading passages for students in grades 3–5 because it would compromise the construct being measured.</a:t>
            </a:r>
          </a:p>
          <a:p>
            <a:r>
              <a:rPr lang="en-US" altLang="en-US" dirty="0" smtClean="0">
                <a:latin typeface="Arial" charset="0"/>
                <a:cs typeface="Arial" charset="0"/>
              </a:rPr>
              <a:t> </a:t>
            </a:r>
          </a:p>
          <a:p>
            <a:r>
              <a:rPr lang="en-US" altLang="en-US" dirty="0" smtClean="0">
                <a:latin typeface="Arial" charset="0"/>
                <a:cs typeface="Arial" charset="0"/>
              </a:rPr>
              <a:t>In this accommodation, ELA reading passages at grade 6 and above are read aloud to the student via embedded Text-to-Speech technology. The student is able to set the speed prior to testing as well as raise or lower the volume of the voice via a volume control during testing.</a:t>
            </a:r>
          </a:p>
        </p:txBody>
      </p:sp>
      <p:sp>
        <p:nvSpPr>
          <p:cNvPr id="150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BA3090-EC02-499E-953E-228729700FB7}" type="slidenum">
              <a:rPr lang="en-US" sz="1400" smtClean="0">
                <a:latin typeface="Articulate" pitchFamily="2" charset="0"/>
              </a:rPr>
              <a:pPr fontAlgn="base">
                <a:spcBef>
                  <a:spcPct val="0"/>
                </a:spcBef>
                <a:spcAft>
                  <a:spcPct val="0"/>
                </a:spcAft>
                <a:defRPr/>
              </a:pPr>
              <a:t>80</a:t>
            </a:fld>
            <a:endParaRPr lang="en-US" sz="1400" smtClean="0">
              <a:latin typeface="Articulate" pitchFamily="2"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b="0" dirty="0" smtClean="0">
                <a:solidFill>
                  <a:srgbClr val="000000"/>
                </a:solidFill>
                <a:latin typeface="Arial" charset="0"/>
                <a:ea typeface="Times New Roman" pitchFamily="18" charset="0"/>
                <a:cs typeface="Arial" charset="0"/>
              </a:rPr>
              <a:t>This accommodation is appropriate for a very small number of students, estimated to be approximately 1–2% of students with disabilities participating in a general assessment.</a:t>
            </a:r>
            <a:endParaRPr lang="en-US" altLang="en-US" sz="1200" b="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 </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Assignment of Text-to-Speech as an accommodation should be made at the individual student level, keeping in mind student need, student experience, and appropriate use of each resource per the </a:t>
            </a:r>
            <a:r>
              <a:rPr lang="en-US" altLang="en-US" sz="1200" i="1" dirty="0" smtClean="0">
                <a:solidFill>
                  <a:srgbClr val="000000"/>
                </a:solidFill>
                <a:latin typeface="Arial" charset="0"/>
                <a:ea typeface="Times New Roman" pitchFamily="18" charset="0"/>
                <a:cs typeface="Arial" charset="0"/>
              </a:rPr>
              <a:t>Guidelines</a:t>
            </a:r>
            <a:r>
              <a:rPr lang="en-US" altLang="en-US" sz="1200" dirty="0" smtClean="0">
                <a:solidFill>
                  <a:srgbClr val="000000"/>
                </a:solidFill>
                <a:latin typeface="Arial" charset="0"/>
                <a:ea typeface="Times New Roman" pitchFamily="18" charset="0"/>
                <a:cs typeface="Arial" charset="0"/>
              </a:rPr>
              <a:t>.</a:t>
            </a:r>
          </a:p>
        </p:txBody>
      </p:sp>
      <p:sp>
        <p:nvSpPr>
          <p:cNvPr id="151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DB9ED-7D9A-43E7-AD46-1FA4EDC29AC8}" type="slidenum">
              <a:rPr lang="en-US" sz="1400" smtClean="0">
                <a:latin typeface="Articulate" pitchFamily="2" charset="0"/>
              </a:rPr>
              <a:pPr fontAlgn="base">
                <a:spcBef>
                  <a:spcPct val="0"/>
                </a:spcBef>
                <a:spcAft>
                  <a:spcPct val="0"/>
                </a:spcAft>
                <a:defRPr/>
              </a:pPr>
              <a:t>81</a:t>
            </a:fld>
            <a:endParaRPr lang="en-US" sz="1400" smtClean="0">
              <a:latin typeface="Articulate" pitchFamily="2"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custDataLst>
              <p:tags r:id="rId1"/>
            </p:custDataLst>
          </p:nvPr>
        </p:nvSpPr>
        <p:spPr bwMode="auto"/>
        <p:txBody>
          <a:bodyPr wrap="square" numCol="1" anchor="t" anchorCtr="0" compatLnSpc="1">
            <a:prstTxWarp prst="textNoShape">
              <a:avLst/>
            </a:prstTxWarp>
          </a:bodyPr>
          <a:lstStyle/>
          <a:p>
            <a:pPr marL="519113" indent="-409575">
              <a:defRPr/>
            </a:pPr>
            <a:r>
              <a:rPr lang="en-US" sz="1200" b="0" dirty="0" smtClean="0">
                <a:solidFill>
                  <a:srgbClr val="0070C0"/>
                </a:solidFill>
                <a:effectLst/>
                <a:latin typeface="Arial" pitchFamily="34" charset="0"/>
                <a:cs typeface="Arial" pitchFamily="34" charset="0"/>
              </a:rPr>
              <a:t>For ELA Reading </a:t>
            </a:r>
            <a:r>
              <a:rPr lang="en-US" sz="1200" b="0" u="none" dirty="0" smtClean="0">
                <a:solidFill>
                  <a:srgbClr val="0070C0"/>
                </a:solidFill>
                <a:effectLst/>
                <a:latin typeface="Arial" pitchFamily="34" charset="0"/>
                <a:cs typeface="Arial" pitchFamily="34" charset="0"/>
              </a:rPr>
              <a:t>Passages:</a:t>
            </a:r>
            <a:endParaRPr lang="en-US" sz="1200" b="0" u="none" dirty="0" smtClean="0">
              <a:effectLst/>
              <a:latin typeface="Arial" pitchFamily="34" charset="0"/>
              <a:cs typeface="Arial" pitchFamily="34" charset="0"/>
            </a:endParaRPr>
          </a:p>
          <a:p>
            <a:pPr marL="519113" indent="-409575">
              <a:buFont typeface="Arial" charset="0"/>
              <a:buChar char="•"/>
              <a:defRPr/>
            </a:pPr>
            <a:r>
              <a:rPr lang="en-US" sz="1200" u="sng" dirty="0" smtClean="0">
                <a:effectLst/>
                <a:latin typeface="Arial" pitchFamily="34" charset="0"/>
                <a:cs typeface="Arial" pitchFamily="34" charset="0"/>
              </a:rPr>
              <a:t>For students in grades 3–5</a:t>
            </a:r>
            <a:r>
              <a:rPr lang="en-US" sz="1200" dirty="0" smtClean="0">
                <a:effectLst/>
                <a:latin typeface="Arial" pitchFamily="34" charset="0"/>
                <a:cs typeface="Arial" pitchFamily="34" charset="0"/>
              </a:rPr>
              <a:t>, Text-to-Speech is not an allowed accommodation for ELA reading passages as it would compromise the construct being measured. However, students can use this feature as a designated support for mathematics items and stimuli, and ELA items and stimuli.</a:t>
            </a:r>
          </a:p>
          <a:p>
            <a:pPr marL="109538" indent="0">
              <a:buFont typeface="Arial" charset="0"/>
              <a:buNone/>
              <a:defRPr/>
            </a:pPr>
            <a:endParaRPr lang="en-US" sz="1200" u="sng" dirty="0" smtClean="0">
              <a:effectLst/>
              <a:latin typeface="Arial" pitchFamily="34" charset="0"/>
              <a:cs typeface="Arial" pitchFamily="34" charset="0"/>
            </a:endParaRPr>
          </a:p>
          <a:p>
            <a:pPr marL="519113" indent="-409575">
              <a:buFont typeface="Arial" charset="0"/>
              <a:buChar char="•"/>
              <a:defRPr/>
            </a:pPr>
            <a:r>
              <a:rPr lang="en-US" sz="1200" u="sng" dirty="0" smtClean="0">
                <a:effectLst/>
                <a:latin typeface="Arial" pitchFamily="34" charset="0"/>
                <a:cs typeface="Arial" pitchFamily="34" charset="0"/>
              </a:rPr>
              <a:t>Students in grades 6–8 and 11</a:t>
            </a:r>
            <a:r>
              <a:rPr lang="en-US" sz="1200" dirty="0" smtClean="0">
                <a:effectLst/>
                <a:latin typeface="Arial" pitchFamily="34" charset="0"/>
                <a:cs typeface="Arial" pitchFamily="34" charset="0"/>
              </a:rPr>
              <a:t> may have Text-to-Speech for ELA reading passages as an accommodation for students whose need is documented in an IEP or 504 plan.</a:t>
            </a:r>
            <a:endParaRPr lang="en-US" sz="1200" u="sng" dirty="0">
              <a:effectLst/>
              <a:latin typeface="Arial" pitchFamily="34" charset="0"/>
              <a:cs typeface="Arial" pitchFamily="34" charset="0"/>
            </a:endParaRPr>
          </a:p>
        </p:txBody>
      </p:sp>
      <p:sp>
        <p:nvSpPr>
          <p:cNvPr id="151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BE2702-35A8-41D7-9388-B269877A9876}" type="slidenum">
              <a:rPr lang="en-US" sz="1400" smtClean="0">
                <a:latin typeface="Articulate" pitchFamily="2" charset="0"/>
              </a:rPr>
              <a:pPr fontAlgn="base">
                <a:spcBef>
                  <a:spcPct val="0"/>
                </a:spcBef>
                <a:spcAft>
                  <a:spcPct val="0"/>
                </a:spcAft>
                <a:defRPr/>
              </a:pPr>
              <a:t>82</a:t>
            </a:fld>
            <a:endParaRPr lang="en-US" sz="1400" smtClean="0">
              <a:latin typeface="Articulate" pitchFamily="2"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The last embedded accommodation is</a:t>
            </a:r>
            <a:r>
              <a:rPr lang="en-US" altLang="en-US" sz="1200" b="1" dirty="0" smtClean="0">
                <a:solidFill>
                  <a:srgbClr val="000000"/>
                </a:solidFill>
                <a:latin typeface="Arial" charset="0"/>
                <a:ea typeface="Times New Roman" pitchFamily="18" charset="0"/>
                <a:cs typeface="Arial" charset="0"/>
              </a:rPr>
              <a:t> </a:t>
            </a:r>
            <a:r>
              <a:rPr lang="en-US" altLang="en-US" sz="1200" dirty="0" smtClean="0">
                <a:solidFill>
                  <a:srgbClr val="000000"/>
                </a:solidFill>
                <a:latin typeface="Arial" charset="0"/>
                <a:ea typeface="Times New Roman" pitchFamily="18" charset="0"/>
                <a:cs typeface="Arial" charset="0"/>
              </a:rPr>
              <a:t>the </a:t>
            </a:r>
            <a:r>
              <a:rPr lang="en-US" altLang="en-US" sz="1200" b="1" dirty="0" smtClean="0">
                <a:solidFill>
                  <a:srgbClr val="000000"/>
                </a:solidFill>
                <a:latin typeface="Arial" charset="0"/>
                <a:ea typeface="Times New Roman" pitchFamily="18" charset="0"/>
                <a:cs typeface="Arial" charset="0"/>
              </a:rPr>
              <a:t>Streamlined Interface.</a:t>
            </a:r>
            <a:r>
              <a:rPr lang="en-US" altLang="en-US" sz="1200" dirty="0" smtClean="0">
                <a:solidFill>
                  <a:srgbClr val="000000"/>
                </a:solidFill>
                <a:latin typeface="Arial" charset="0"/>
                <a:ea typeface="Times New Roman" pitchFamily="18" charset="0"/>
                <a:cs typeface="Arial" charset="0"/>
              </a:rPr>
              <a:t> This accommodation provides a streamlined interface of the test in an alternate, simplified format in which the items are displayed below the stimuli. This accommodation may benefit a small number of students who have specific learning and/or reading disabilities in which the text is presented in a more sequential format.</a:t>
            </a:r>
          </a:p>
        </p:txBody>
      </p:sp>
      <p:sp>
        <p:nvSpPr>
          <p:cNvPr id="152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06DE0D-0372-4157-A6F4-BA79A6688CC5}" type="slidenum">
              <a:rPr lang="en-US" sz="1400" smtClean="0">
                <a:latin typeface="Articulate" pitchFamily="2" charset="0"/>
              </a:rPr>
              <a:pPr fontAlgn="base">
                <a:spcBef>
                  <a:spcPct val="0"/>
                </a:spcBef>
                <a:spcAft>
                  <a:spcPct val="0"/>
                </a:spcAft>
                <a:defRPr/>
              </a:pPr>
              <a:t>83</a:t>
            </a:fld>
            <a:endParaRPr lang="en-US" sz="1400" smtClean="0">
              <a:latin typeface="Articulate" pitchFamily="2"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Non-Embedded Accommodations</a:t>
            </a:r>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E18222-458C-4F12-B3AB-667A81E8694A}" type="slidenum">
              <a:rPr lang="en-US" sz="1400" smtClean="0">
                <a:latin typeface="Articulate" pitchFamily="2" charset="0"/>
              </a:rPr>
              <a:pPr fontAlgn="base">
                <a:spcBef>
                  <a:spcPct val="0"/>
                </a:spcBef>
                <a:spcAft>
                  <a:spcPct val="0"/>
                </a:spcAft>
                <a:defRPr/>
              </a:pPr>
              <a:t>84</a:t>
            </a:fld>
            <a:endParaRPr lang="en-US" sz="1400" smtClean="0">
              <a:latin typeface="Articulate" pitchFamily="2"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latin typeface="Arial" charset="0"/>
                <a:ea typeface="Times New Roman" pitchFamily="18" charset="0"/>
                <a:cs typeface="Arial" charset="0"/>
              </a:rPr>
              <a:t>Now, let’s review the </a:t>
            </a:r>
            <a:r>
              <a:rPr lang="en-US" altLang="en-US" sz="1200" b="0" dirty="0" smtClean="0">
                <a:latin typeface="Arial" charset="0"/>
                <a:ea typeface="Times New Roman" pitchFamily="18" charset="0"/>
                <a:cs typeface="Arial" charset="0"/>
              </a:rPr>
              <a:t>non-embedded accommodations. </a:t>
            </a:r>
            <a:endParaRPr lang="en-US" altLang="en-US" sz="1200" b="0" dirty="0" smtClean="0">
              <a:solidFill>
                <a:srgbClr val="000000"/>
              </a:solidFill>
              <a:latin typeface="Arial" charset="0"/>
              <a:ea typeface="Times New Roman" pitchFamily="18" charset="0"/>
              <a:cs typeface="Arial" charset="0"/>
            </a:endParaRPr>
          </a:p>
        </p:txBody>
      </p:sp>
      <p:sp>
        <p:nvSpPr>
          <p:cNvPr id="146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60D959-9944-4144-A8A8-FC7D694A80EB}" type="slidenum">
              <a:rPr lang="en-US" sz="1400" smtClean="0">
                <a:latin typeface="Articulate" pitchFamily="2" charset="0"/>
              </a:rPr>
              <a:pPr fontAlgn="base">
                <a:spcBef>
                  <a:spcPct val="0"/>
                </a:spcBef>
                <a:spcAft>
                  <a:spcPct val="0"/>
                </a:spcAft>
                <a:defRPr/>
              </a:pPr>
              <a:t>85</a:t>
            </a:fld>
            <a:endParaRPr lang="en-US" sz="1400" smtClean="0">
              <a:latin typeface="Articulate" pitchFamily="2"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400" dirty="0" smtClean="0">
                <a:latin typeface="Arial" charset="0"/>
                <a:ea typeface="Times New Roman" pitchFamily="18" charset="0"/>
                <a:cs typeface="Arial" charset="0"/>
              </a:rPr>
              <a:t>Smarter Balanced states have identified nine </a:t>
            </a:r>
            <a:r>
              <a:rPr lang="en-US" altLang="en-US" sz="1400" b="0" dirty="0" smtClean="0">
                <a:latin typeface="Arial" charset="0"/>
                <a:ea typeface="Times New Roman" pitchFamily="18" charset="0"/>
                <a:cs typeface="Arial" charset="0"/>
              </a:rPr>
              <a:t>non-embedded accommodations </a:t>
            </a:r>
            <a:r>
              <a:rPr lang="en-US" altLang="en-US" sz="1400" dirty="0" smtClean="0">
                <a:latin typeface="Arial" charset="0"/>
                <a:ea typeface="Times New Roman" pitchFamily="18" charset="0"/>
                <a:cs typeface="Arial" charset="0"/>
              </a:rPr>
              <a:t>for students for whom there is documentation of the need for the accommodation on an Individualized Education Program (IEP) or 504 plan.</a:t>
            </a:r>
          </a:p>
          <a:p>
            <a:pPr eaLnBrk="1" hangingPunct="1">
              <a:spcBef>
                <a:spcPct val="0"/>
              </a:spcBef>
            </a:pPr>
            <a:r>
              <a:rPr lang="en-US" altLang="en-US" sz="1400" dirty="0" smtClean="0">
                <a:latin typeface="Arial" charset="0"/>
                <a:ea typeface="Times New Roman" pitchFamily="18" charset="0"/>
                <a:cs typeface="Arial" charset="0"/>
              </a:rPr>
              <a:t> </a:t>
            </a:r>
          </a:p>
          <a:p>
            <a:pPr eaLnBrk="1" hangingPunct="1">
              <a:lnSpc>
                <a:spcPct val="115000"/>
              </a:lnSpc>
              <a:spcBef>
                <a:spcPct val="0"/>
              </a:spcBef>
            </a:pPr>
            <a:r>
              <a:rPr lang="en-US" altLang="en-US" sz="1400" dirty="0" smtClean="0">
                <a:latin typeface="Arial" charset="0"/>
                <a:ea typeface="Times New Roman" pitchFamily="18" charset="0"/>
                <a:cs typeface="Arial" charset="0"/>
              </a:rPr>
              <a:t>These non-embedded accommodations are described in the following section.</a:t>
            </a:r>
            <a:endParaRPr lang="en-US" altLang="en-US" sz="1400" dirty="0" smtClean="0">
              <a:solidFill>
                <a:srgbClr val="000000"/>
              </a:solidFill>
              <a:latin typeface="Arial" charset="0"/>
              <a:ea typeface="Times New Roman" pitchFamily="18" charset="0"/>
              <a:cs typeface="Arial" charset="0"/>
            </a:endParaRPr>
          </a:p>
        </p:txBody>
      </p:sp>
      <p:sp>
        <p:nvSpPr>
          <p:cNvPr id="153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0BE6F4-3715-4A8D-90CF-E5EC06D14801}" type="slidenum">
              <a:rPr lang="en-US" sz="1400" smtClean="0">
                <a:latin typeface="Articulate" pitchFamily="2" charset="0"/>
              </a:rPr>
              <a:pPr fontAlgn="base">
                <a:spcBef>
                  <a:spcPct val="0"/>
                </a:spcBef>
                <a:spcAft>
                  <a:spcPct val="0"/>
                </a:spcAft>
                <a:defRPr/>
              </a:pPr>
              <a:t>86</a:t>
            </a:fld>
            <a:endParaRPr lang="en-US" sz="1400" smtClean="0">
              <a:latin typeface="Articulate" pitchFamily="2"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latin typeface="Arial" charset="0"/>
                <a:ea typeface="Times New Roman" pitchFamily="18" charset="0"/>
                <a:cs typeface="Arial" charset="0"/>
              </a:rPr>
              <a:t>The</a:t>
            </a:r>
            <a:r>
              <a:rPr lang="en-US" altLang="en-US" sz="1200" baseline="0" dirty="0" smtClean="0">
                <a:latin typeface="Arial" charset="0"/>
                <a:ea typeface="Times New Roman" pitchFamily="18" charset="0"/>
                <a:cs typeface="Arial" charset="0"/>
              </a:rPr>
              <a:t> f</a:t>
            </a:r>
            <a:r>
              <a:rPr lang="en-US" altLang="en-US" sz="1200" dirty="0" smtClean="0">
                <a:latin typeface="Arial" charset="0"/>
                <a:ea typeface="Times New Roman" pitchFamily="18" charset="0"/>
                <a:cs typeface="Arial" charset="0"/>
              </a:rPr>
              <a:t>irst is the</a:t>
            </a:r>
            <a:r>
              <a:rPr lang="en-US" altLang="en-US" sz="1200" b="1" dirty="0" smtClean="0">
                <a:latin typeface="Arial" charset="0"/>
                <a:ea typeface="Times New Roman" pitchFamily="18" charset="0"/>
                <a:cs typeface="Arial" charset="0"/>
              </a:rPr>
              <a:t> Abacus.</a:t>
            </a:r>
            <a:r>
              <a:rPr lang="en-US" altLang="en-US" sz="1200" dirty="0" smtClean="0">
                <a:latin typeface="Arial" charset="0"/>
                <a:ea typeface="Times New Roman" pitchFamily="18" charset="0"/>
                <a:cs typeface="Arial" charset="0"/>
              </a:rPr>
              <a:t> The abacus accommodation may be used in place of scratch paper for students who typically use an abacus.</a:t>
            </a:r>
            <a:endParaRPr lang="en-US" altLang="en-US" sz="1200" dirty="0" smtClean="0">
              <a:solidFill>
                <a:srgbClr val="000000"/>
              </a:solidFill>
              <a:latin typeface="Arial" charset="0"/>
              <a:ea typeface="Times New Roman" pitchFamily="18" charset="0"/>
              <a:cs typeface="Arial" charset="0"/>
            </a:endParaRPr>
          </a:p>
        </p:txBody>
      </p:sp>
      <p:sp>
        <p:nvSpPr>
          <p:cNvPr id="154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067078-7202-413C-9A20-978427E65F83}" type="slidenum">
              <a:rPr lang="en-US" sz="1400" smtClean="0">
                <a:latin typeface="Articulate" pitchFamily="2" charset="0"/>
              </a:rPr>
              <a:pPr fontAlgn="base">
                <a:spcBef>
                  <a:spcPct val="0"/>
                </a:spcBef>
                <a:spcAft>
                  <a:spcPct val="0"/>
                </a:spcAft>
                <a:defRPr/>
              </a:pPr>
              <a:t>87</a:t>
            </a:fld>
            <a:endParaRPr lang="en-US" sz="1400" smtClean="0">
              <a:latin typeface="Articulate" pitchFamily="2"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The</a:t>
            </a:r>
            <a:r>
              <a:rPr lang="en-US" altLang="en-US" sz="1200" baseline="0" dirty="0" smtClean="0">
                <a:solidFill>
                  <a:srgbClr val="000000"/>
                </a:solidFill>
                <a:latin typeface="Arial" charset="0"/>
                <a:ea typeface="Times New Roman" pitchFamily="18" charset="0"/>
                <a:cs typeface="Arial" charset="0"/>
              </a:rPr>
              <a:t> s</a:t>
            </a:r>
            <a:r>
              <a:rPr lang="en-US" altLang="en-US" sz="1200" dirty="0" smtClean="0">
                <a:solidFill>
                  <a:srgbClr val="000000"/>
                </a:solidFill>
                <a:latin typeface="Arial" charset="0"/>
                <a:ea typeface="Times New Roman" pitchFamily="18" charset="0"/>
                <a:cs typeface="Arial" charset="0"/>
              </a:rPr>
              <a:t>econd is</a:t>
            </a:r>
            <a:r>
              <a:rPr lang="en-US" altLang="en-US" sz="1200" b="1" dirty="0" smtClean="0">
                <a:solidFill>
                  <a:srgbClr val="000000"/>
                </a:solidFill>
                <a:latin typeface="Arial" charset="0"/>
                <a:ea typeface="Times New Roman" pitchFamily="18" charset="0"/>
                <a:cs typeface="Arial" charset="0"/>
              </a:rPr>
              <a:t> Alternate Response Options. </a:t>
            </a:r>
            <a:r>
              <a:rPr lang="en-US" altLang="en-US" sz="1200" dirty="0" smtClean="0">
                <a:solidFill>
                  <a:srgbClr val="000000"/>
                </a:solidFill>
                <a:latin typeface="Arial" charset="0"/>
                <a:ea typeface="Times New Roman" pitchFamily="18" charset="0"/>
                <a:cs typeface="Arial" charset="0"/>
              </a:rPr>
              <a:t>Alternate response options are allowed accommodations and include but are not limited to adapted keyboards, large keyboards, </a:t>
            </a:r>
            <a:r>
              <a:rPr lang="en-US" altLang="en-US" sz="1200" dirty="0" err="1" smtClean="0">
                <a:solidFill>
                  <a:srgbClr val="000000"/>
                </a:solidFill>
                <a:latin typeface="Arial" charset="0"/>
                <a:ea typeface="Times New Roman" pitchFamily="18" charset="0"/>
                <a:cs typeface="Arial" charset="0"/>
              </a:rPr>
              <a:t>StickyKeys</a:t>
            </a:r>
            <a:r>
              <a:rPr lang="en-US" altLang="en-US" sz="1200" dirty="0" smtClean="0">
                <a:solidFill>
                  <a:srgbClr val="000000"/>
                </a:solidFill>
                <a:latin typeface="Arial" charset="0"/>
                <a:ea typeface="Times New Roman" pitchFamily="18" charset="0"/>
                <a:cs typeface="Arial" charset="0"/>
              </a:rPr>
              <a:t>, MouseKeys, </a:t>
            </a:r>
            <a:r>
              <a:rPr lang="en-US" altLang="en-US" sz="1200" dirty="0" err="1" smtClean="0">
                <a:solidFill>
                  <a:srgbClr val="000000"/>
                </a:solidFill>
                <a:latin typeface="Arial" charset="0"/>
                <a:ea typeface="Times New Roman" pitchFamily="18" charset="0"/>
                <a:cs typeface="Arial" charset="0"/>
              </a:rPr>
              <a:t>FilterKeys</a:t>
            </a:r>
            <a:r>
              <a:rPr lang="en-US" altLang="en-US" sz="1200" dirty="0" smtClean="0">
                <a:solidFill>
                  <a:srgbClr val="000000"/>
                </a:solidFill>
                <a:latin typeface="Arial" charset="0"/>
                <a:ea typeface="Times New Roman" pitchFamily="18" charset="0"/>
                <a:cs typeface="Arial" charset="0"/>
              </a:rPr>
              <a:t>, adapted mouse, touch screen, head wand, and switches. </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 </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Students with some physical disabilities, including both fine motor and gross motor skills, may need to use this accommodation. Some alternate response options are external devices that must be plugged in and be compatible with the test delivery system.</a:t>
            </a:r>
          </a:p>
        </p:txBody>
      </p:sp>
      <p:sp>
        <p:nvSpPr>
          <p:cNvPr id="155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96D295-5DDF-409F-AD21-C8293F7F37D8}" type="slidenum">
              <a:rPr lang="en-US" sz="1400" smtClean="0">
                <a:latin typeface="Articulate" pitchFamily="2" charset="0"/>
              </a:rPr>
              <a:pPr fontAlgn="base">
                <a:spcBef>
                  <a:spcPct val="0"/>
                </a:spcBef>
                <a:spcAft>
                  <a:spcPct val="0"/>
                </a:spcAft>
                <a:defRPr/>
              </a:pPr>
              <a:t>88</a:t>
            </a:fld>
            <a:endParaRPr lang="en-US" sz="1400" smtClean="0">
              <a:latin typeface="Articulate" pitchFamily="2"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altLang="en-US" sz="1200" dirty="0" smtClean="0">
                <a:latin typeface="Arial" charset="0"/>
                <a:ea typeface="Times New Roman" pitchFamily="18" charset="0"/>
                <a:cs typeface="Arial" charset="0"/>
              </a:rPr>
              <a:t>The third is a </a:t>
            </a:r>
            <a:r>
              <a:rPr lang="en-US" altLang="en-US" sz="1200" b="1" dirty="0" smtClean="0">
                <a:latin typeface="Arial" charset="0"/>
                <a:ea typeface="Times New Roman" pitchFamily="18" charset="0"/>
                <a:cs typeface="Arial" charset="0"/>
              </a:rPr>
              <a:t>Non-Embedded Calculator</a:t>
            </a:r>
            <a:r>
              <a:rPr lang="en-US" altLang="en-US" sz="1200" dirty="0" smtClean="0">
                <a:latin typeface="Arial" charset="0"/>
                <a:ea typeface="Times New Roman" pitchFamily="18" charset="0"/>
                <a:cs typeface="Arial" charset="0"/>
              </a:rPr>
              <a:t>. Although embedded calculators are available as a universal tool, a non-embedded calculator is allowed for students needing a special calculator, such as a braille calculator or a talking calculator, currently unavailable within the test delivery system. The use of this accommodation is for calculator-allowed items only. </a:t>
            </a:r>
          </a:p>
          <a:p>
            <a:pPr eaLnBrk="1" hangingPunct="1">
              <a:spcBef>
                <a:spcPct val="0"/>
              </a:spcBef>
            </a:pPr>
            <a:r>
              <a:rPr lang="en-US" altLang="en-US" sz="1200" dirty="0" smtClean="0">
                <a:latin typeface="Arial" charset="0"/>
                <a:ea typeface="Times New Roman" pitchFamily="18" charset="0"/>
                <a:cs typeface="Arial" charset="0"/>
              </a:rPr>
              <a:t> </a:t>
            </a:r>
          </a:p>
          <a:p>
            <a:pPr eaLnBrk="1" hangingPunct="1">
              <a:lnSpc>
                <a:spcPct val="115000"/>
              </a:lnSpc>
              <a:spcBef>
                <a:spcPct val="0"/>
              </a:spcBef>
            </a:pPr>
            <a:r>
              <a:rPr lang="en-US" altLang="en-US" sz="1200" dirty="0" smtClean="0">
                <a:latin typeface="Arial" charset="0"/>
                <a:ea typeface="Times New Roman" pitchFamily="18" charset="0"/>
                <a:cs typeface="Arial" charset="0"/>
              </a:rPr>
              <a:t>Students with visual impairments who are unable to use the embedded calculator for calculator-allowed items will be able to use the calculator that they typically use, such as a braille calculator or a talking calculator. TAs</a:t>
            </a:r>
            <a:r>
              <a:rPr lang="en-US" altLang="en-US" sz="1200" baseline="0" dirty="0" smtClean="0">
                <a:latin typeface="Arial" charset="0"/>
                <a:ea typeface="Times New Roman" pitchFamily="18" charset="0"/>
                <a:cs typeface="Arial" charset="0"/>
              </a:rPr>
              <a:t> </a:t>
            </a:r>
            <a:r>
              <a:rPr lang="en-US" altLang="en-US" sz="1200" dirty="0" smtClean="0">
                <a:latin typeface="Arial" charset="0"/>
                <a:ea typeface="Times New Roman" pitchFamily="18" charset="0"/>
                <a:cs typeface="Arial" charset="0"/>
              </a:rPr>
              <a:t>should ensure that the calculator is available only for designated calculator items.</a:t>
            </a:r>
            <a:endParaRPr lang="en-US" altLang="en-US" sz="1200" dirty="0" smtClean="0">
              <a:solidFill>
                <a:srgbClr val="000000"/>
              </a:solidFill>
              <a:latin typeface="Arial" charset="0"/>
              <a:ea typeface="Times New Roman" pitchFamily="18" charset="0"/>
              <a:cs typeface="Arial" charset="0"/>
            </a:endParaRPr>
          </a:p>
        </p:txBody>
      </p:sp>
      <p:sp>
        <p:nvSpPr>
          <p:cNvPr id="156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3E43FF-BE56-42E8-A2DA-6819D69593EB}" type="slidenum">
              <a:rPr lang="en-US" sz="1400" smtClean="0">
                <a:latin typeface="Articulate" pitchFamily="2" charset="0"/>
              </a:rPr>
              <a:pPr fontAlgn="base">
                <a:spcBef>
                  <a:spcPct val="0"/>
                </a:spcBef>
                <a:spcAft>
                  <a:spcPct val="0"/>
                </a:spcAft>
                <a:defRPr/>
              </a:pPr>
              <a:t>89</a:t>
            </a:fld>
            <a:endParaRPr lang="en-US" sz="1400" smtClean="0">
              <a:latin typeface="Articulate" pitchFamily="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2. What do the designated supports and accommodations look like in the test delivery system? </a:t>
            </a:r>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6F15C4-9BFA-432D-B866-0AE3963883B5}" type="slidenum">
              <a:rPr lang="en-US" sz="1400" smtClean="0">
                <a:latin typeface="Articulate" pitchFamily="2" charset="0"/>
              </a:rPr>
              <a:pPr fontAlgn="base">
                <a:spcBef>
                  <a:spcPct val="0"/>
                </a:spcBef>
                <a:spcAft>
                  <a:spcPct val="0"/>
                </a:spcAft>
                <a:defRPr/>
              </a:pPr>
              <a:t>9</a:t>
            </a:fld>
            <a:endParaRPr lang="en-US" sz="1400" dirty="0" smtClean="0">
              <a:latin typeface="Articulate" pitchFamily="2"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The</a:t>
            </a:r>
            <a:r>
              <a:rPr lang="en-US" altLang="en-US" sz="1200" baseline="0" dirty="0" smtClean="0">
                <a:solidFill>
                  <a:srgbClr val="000000"/>
                </a:solidFill>
                <a:latin typeface="Arial" charset="0"/>
                <a:ea typeface="Times New Roman" pitchFamily="18" charset="0"/>
                <a:cs typeface="Arial" charset="0"/>
              </a:rPr>
              <a:t> f</a:t>
            </a:r>
            <a:r>
              <a:rPr lang="en-US" altLang="en-US" sz="1200" dirty="0" smtClean="0">
                <a:solidFill>
                  <a:srgbClr val="000000"/>
                </a:solidFill>
                <a:latin typeface="Arial" charset="0"/>
                <a:ea typeface="Times New Roman" pitchFamily="18" charset="0"/>
                <a:cs typeface="Arial" charset="0"/>
              </a:rPr>
              <a:t>ourth is a</a:t>
            </a:r>
            <a:r>
              <a:rPr lang="en-US" altLang="en-US" sz="1200" b="1" dirty="0" smtClean="0">
                <a:solidFill>
                  <a:srgbClr val="000000"/>
                </a:solidFill>
                <a:latin typeface="Arial" charset="0"/>
                <a:ea typeface="Times New Roman" pitchFamily="18" charset="0"/>
                <a:cs typeface="Arial" charset="0"/>
              </a:rPr>
              <a:t> Multiplication Table</a:t>
            </a:r>
            <a:r>
              <a:rPr lang="en-US" altLang="en-US" sz="1200" dirty="0" smtClean="0">
                <a:solidFill>
                  <a:srgbClr val="000000"/>
                </a:solidFill>
                <a:latin typeface="Arial" charset="0"/>
                <a:ea typeface="Times New Roman" pitchFamily="18" charset="0"/>
                <a:cs typeface="Arial" charset="0"/>
              </a:rPr>
              <a:t>. A paper-based single digit, 1–9, multiplication table will be available from Smarter Balanced for reference. </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This non-embedded accommodation is designed for students in grade 4 and above with a documented and persistent calculation disability, for example dyscalculia. </a:t>
            </a:r>
          </a:p>
        </p:txBody>
      </p:sp>
      <p:sp>
        <p:nvSpPr>
          <p:cNvPr id="157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DBD576-7943-4411-9EF3-A0144BAFA7A1}" type="slidenum">
              <a:rPr lang="en-US" sz="1400" smtClean="0">
                <a:latin typeface="Articulate" pitchFamily="2" charset="0"/>
              </a:rPr>
              <a:pPr fontAlgn="base">
                <a:spcBef>
                  <a:spcPct val="0"/>
                </a:spcBef>
                <a:spcAft>
                  <a:spcPct val="0"/>
                </a:spcAft>
                <a:defRPr/>
              </a:pPr>
              <a:t>90</a:t>
            </a:fld>
            <a:endParaRPr lang="en-US" sz="1400" smtClean="0">
              <a:latin typeface="Articulate" pitchFamily="2"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custDataLst>
              <p:tags r:id="rId1"/>
            </p:custDataLst>
          </p:nvPr>
        </p:nvSpPr>
        <p:spPr bwMode="auto">
          <a:xfrm>
            <a:off x="685800" y="4343400"/>
            <a:ext cx="5486400" cy="4267200"/>
          </a:xfrm>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The</a:t>
            </a:r>
            <a:r>
              <a:rPr lang="en-US" altLang="en-US" sz="1200" baseline="0" dirty="0" smtClean="0">
                <a:solidFill>
                  <a:srgbClr val="000000"/>
                </a:solidFill>
                <a:latin typeface="Arial" charset="0"/>
                <a:ea typeface="Times New Roman" pitchFamily="18" charset="0"/>
                <a:cs typeface="Arial" charset="0"/>
              </a:rPr>
              <a:t> f</a:t>
            </a:r>
            <a:r>
              <a:rPr lang="en-US" altLang="en-US" sz="1200" dirty="0" smtClean="0">
                <a:solidFill>
                  <a:srgbClr val="000000"/>
                </a:solidFill>
                <a:latin typeface="Arial" charset="0"/>
                <a:ea typeface="Times New Roman" pitchFamily="18" charset="0"/>
                <a:cs typeface="Arial" charset="0"/>
              </a:rPr>
              <a:t>ifth is</a:t>
            </a:r>
            <a:r>
              <a:rPr lang="en-US" altLang="en-US" sz="1200" b="1" dirty="0" smtClean="0">
                <a:solidFill>
                  <a:srgbClr val="000000"/>
                </a:solidFill>
                <a:latin typeface="Arial" charset="0"/>
                <a:ea typeface="Times New Roman" pitchFamily="18" charset="0"/>
                <a:cs typeface="Arial" charset="0"/>
              </a:rPr>
              <a:t> Print on Demand</a:t>
            </a:r>
            <a:r>
              <a:rPr lang="en-US" altLang="en-US" sz="1200" dirty="0" smtClean="0">
                <a:solidFill>
                  <a:srgbClr val="000000"/>
                </a:solidFill>
                <a:latin typeface="Arial" charset="0"/>
                <a:ea typeface="Times New Roman" pitchFamily="18" charset="0"/>
                <a:cs typeface="Arial" charset="0"/>
              </a:rPr>
              <a:t>. This feature is not intended to print out a paper version of the test. Paper copies of either passages/stimuli and/or items are printed for students via the Print on Demand accommodation. For those students needing a paper copy of a passage or stimulus, permission for the students to request printing must first be set in the test delivery system. For those students needing a paper copy of one or more items, your</a:t>
            </a:r>
            <a:r>
              <a:rPr lang="en-US" altLang="en-US" sz="1200" baseline="0" dirty="0" smtClean="0">
                <a:solidFill>
                  <a:srgbClr val="000000"/>
                </a:solidFill>
                <a:latin typeface="Arial" charset="0"/>
                <a:ea typeface="Times New Roman" pitchFamily="18" charset="0"/>
                <a:cs typeface="Arial" charset="0"/>
              </a:rPr>
              <a:t> </a:t>
            </a:r>
            <a:r>
              <a:rPr lang="en-US" altLang="en-US" sz="1200" dirty="0" smtClean="0">
                <a:solidFill>
                  <a:srgbClr val="000000"/>
                </a:solidFill>
                <a:latin typeface="Arial" charset="0"/>
                <a:ea typeface="Times New Roman" pitchFamily="18" charset="0"/>
                <a:cs typeface="Arial" charset="0"/>
              </a:rPr>
              <a:t>Help Desk must be contacted by the School or District Test Coordinator to have the accommodation set for the student. </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 </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Some students with disabilities may need paper copies of either passages/stimuli and/or items. A very small percentage of students should need this accommodation. The use of this accommodation may result in the student needing additional time to complete the assessment.</a:t>
            </a:r>
          </a:p>
        </p:txBody>
      </p:sp>
      <p:sp>
        <p:nvSpPr>
          <p:cNvPr id="158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AFF4C4-F440-49D8-A4AD-34E5FE7C043E}" type="slidenum">
              <a:rPr lang="en-US" sz="1400" smtClean="0">
                <a:latin typeface="Articulate" pitchFamily="2" charset="0"/>
              </a:rPr>
              <a:pPr fontAlgn="base">
                <a:spcBef>
                  <a:spcPct val="0"/>
                </a:spcBef>
                <a:spcAft>
                  <a:spcPct val="0"/>
                </a:spcAft>
                <a:defRPr/>
              </a:pPr>
              <a:t>91</a:t>
            </a:fld>
            <a:endParaRPr lang="en-US" sz="1400" smtClean="0">
              <a:latin typeface="Articulate" pitchFamily="2"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custDataLst>
              <p:tags r:id="rId1"/>
            </p:custDataLst>
          </p:nvPr>
        </p:nvSpPr>
        <p:spPr bwMode="auto">
          <a:xfrm>
            <a:off x="685800" y="4343400"/>
            <a:ext cx="5486400" cy="5638800"/>
          </a:xfrm>
          <a:noFill/>
        </p:spPr>
        <p:txBody>
          <a:bodyPr wrap="square" numCol="1" anchor="t" anchorCtr="0" compatLnSpc="1">
            <a:prstTxWarp prst="textNoShape">
              <a:avLst/>
            </a:prstTxWarp>
          </a:bodyPr>
          <a:lstStyle/>
          <a:p>
            <a:pPr algn="l"/>
            <a:r>
              <a:rPr lang="en-US" sz="1200" dirty="0" smtClean="0"/>
              <a:t>The</a:t>
            </a:r>
            <a:r>
              <a:rPr lang="en-US" sz="1200" baseline="0" dirty="0" smtClean="0"/>
              <a:t> s</a:t>
            </a:r>
            <a:r>
              <a:rPr lang="en-US" sz="1200" dirty="0" smtClean="0"/>
              <a:t>ixth is </a:t>
            </a:r>
            <a:r>
              <a:rPr lang="en-US" sz="1200" b="1" dirty="0" smtClean="0"/>
              <a:t>Read Aloud</a:t>
            </a:r>
            <a:r>
              <a:rPr lang="en-US" sz="1200" dirty="0" smtClean="0"/>
              <a:t>. As described earlier, Read Aloud is when text is read aloud to the student by a trained and qualified human reader who follows the administration guidelines provided in the </a:t>
            </a:r>
            <a:r>
              <a:rPr lang="en-US" sz="1200" i="1" dirty="0" smtClean="0"/>
              <a:t>Test Administration Manual</a:t>
            </a:r>
            <a:r>
              <a:rPr lang="en-US" sz="1200" dirty="0" smtClean="0"/>
              <a:t>. The Read Aloud guidelines are developed and available within the </a:t>
            </a:r>
            <a:r>
              <a:rPr lang="en-US" sz="1200" i="1" dirty="0" smtClean="0"/>
              <a:t>Usability, Accessibility, and Accommodations</a:t>
            </a:r>
            <a:r>
              <a:rPr lang="en-US" sz="1200" i="1" baseline="0" dirty="0" smtClean="0"/>
              <a:t> </a:t>
            </a:r>
            <a:r>
              <a:rPr lang="en-US" sz="1200" i="1" dirty="0" smtClean="0"/>
              <a:t>Implementation Guide</a:t>
            </a:r>
            <a:r>
              <a:rPr lang="en-US" sz="1200" dirty="0" smtClean="0"/>
              <a:t>. </a:t>
            </a:r>
          </a:p>
          <a:p>
            <a:r>
              <a:rPr lang="en-US" sz="1200" dirty="0" smtClean="0"/>
              <a:t> </a:t>
            </a:r>
          </a:p>
          <a:p>
            <a:r>
              <a:rPr lang="en-US" sz="1200" dirty="0" smtClean="0"/>
              <a:t>As an accommodation, Read Aloud is available for ELA Reading passages in grades 6–8 and 11. It can also be available to students who are struggling readers, who may need assistance accessing the assessment by having all or portions of the assessment read aloud. This support also may be needed by students with reading-related disabilities, or by students who are blind and do not yet have adequate braille skills.</a:t>
            </a:r>
          </a:p>
          <a:p>
            <a:endParaRPr lang="en-US" sz="1200" dirty="0" smtClean="0"/>
          </a:p>
          <a:p>
            <a:r>
              <a:rPr lang="en-US" sz="1200" dirty="0" smtClean="0"/>
              <a:t>States will need to develop processes and procedures to monitor training and the qualifications of individuals who provide the Read Aloud accommodation when Text-to-Speech is not appropriate for a student.</a:t>
            </a:r>
          </a:p>
          <a:p>
            <a:r>
              <a:rPr lang="en-US" sz="1200" dirty="0" smtClean="0"/>
              <a:t> </a:t>
            </a:r>
            <a:endParaRPr lang="en-US" sz="1200" b="0" dirty="0" smtClean="0"/>
          </a:p>
          <a:p>
            <a:r>
              <a:rPr lang="en-US" sz="1200" b="0" dirty="0" smtClean="0"/>
              <a:t>This accommodation is appropriate for a very small number of students, estimated to be approximately 1–2% of students with disabilities participating in a general assessment. </a:t>
            </a:r>
          </a:p>
          <a:p>
            <a:r>
              <a:rPr lang="en-US" sz="1200" dirty="0" smtClean="0"/>
              <a:t> </a:t>
            </a:r>
          </a:p>
          <a:p>
            <a:r>
              <a:rPr lang="en-US" sz="1200" dirty="0" smtClean="0"/>
              <a:t>Assignment of Read Aloud should be made at the individual student level, keeping in mind student need, student experience, and appropriate use of each resource per the Guidelines.</a:t>
            </a:r>
          </a:p>
          <a:p>
            <a:pPr eaLnBrk="1" hangingPunct="1">
              <a:spcBef>
                <a:spcPct val="0"/>
              </a:spcBef>
            </a:pPr>
            <a:endParaRPr lang="en-US" altLang="en-US" sz="1400" dirty="0" smtClean="0">
              <a:latin typeface="Arial" charset="0"/>
              <a:cs typeface="Arial" charset="0"/>
            </a:endParaRPr>
          </a:p>
          <a:p>
            <a:pPr eaLnBrk="1" hangingPunct="1">
              <a:spcBef>
                <a:spcPct val="0"/>
              </a:spcBef>
            </a:pPr>
            <a:endParaRPr lang="en-US" altLang="en-US" sz="1400" dirty="0" smtClean="0">
              <a:latin typeface="Arial" charset="0"/>
              <a:cs typeface="Arial" charset="0"/>
            </a:endParaRPr>
          </a:p>
        </p:txBody>
      </p:sp>
      <p:sp>
        <p:nvSpPr>
          <p:cNvPr id="159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26D35D-DD7A-45E6-A6C9-31BBB31DBF76}" type="slidenum">
              <a:rPr lang="en-US" sz="1400" smtClean="0">
                <a:latin typeface="Articulate" pitchFamily="2" charset="0"/>
              </a:rPr>
              <a:pPr fontAlgn="base">
                <a:spcBef>
                  <a:spcPct val="0"/>
                </a:spcBef>
                <a:spcAft>
                  <a:spcPct val="0"/>
                </a:spcAft>
                <a:defRPr/>
              </a:pPr>
              <a:t>92</a:t>
            </a:fld>
            <a:endParaRPr lang="en-US" sz="1400" smtClean="0">
              <a:latin typeface="Articulate" pitchFamily="2"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custDataLst>
              <p:tags r:id="rId1"/>
            </p:custDataLst>
          </p:nvPr>
        </p:nvSpPr>
        <p:spPr bwMode="auto">
          <a:xfrm>
            <a:off x="685800" y="4343400"/>
            <a:ext cx="5486400" cy="7010400"/>
          </a:xfrm>
          <a:noFill/>
        </p:spPr>
        <p:txBody>
          <a:bodyPr wrap="square" numCol="1" anchor="t" anchorCtr="0" compatLnSpc="1">
            <a:prstTxWarp prst="textNoShape">
              <a:avLst/>
            </a:prstTxWarp>
          </a:bodyPr>
          <a:lstStyle/>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The seventh non-embedded accommodation is a</a:t>
            </a:r>
            <a:r>
              <a:rPr lang="en-US" altLang="en-US" sz="1200" b="1" dirty="0" smtClean="0">
                <a:solidFill>
                  <a:srgbClr val="000000"/>
                </a:solidFill>
                <a:latin typeface="Arial" charset="0"/>
                <a:ea typeface="Times New Roman" pitchFamily="18" charset="0"/>
                <a:cs typeface="Arial" charset="0"/>
              </a:rPr>
              <a:t> Scribe</a:t>
            </a:r>
            <a:r>
              <a:rPr lang="en-US" altLang="en-US" sz="1200" dirty="0" smtClean="0">
                <a:solidFill>
                  <a:srgbClr val="000000"/>
                </a:solidFill>
                <a:latin typeface="Arial" charset="0"/>
                <a:ea typeface="Times New Roman" pitchFamily="18" charset="0"/>
                <a:cs typeface="Arial" charset="0"/>
              </a:rPr>
              <a:t>. </a:t>
            </a:r>
            <a:r>
              <a:rPr lang="en-US" altLang="en-US" sz="1200" dirty="0" smtClean="0">
                <a:latin typeface="Arial" charset="0"/>
                <a:ea typeface="Times New Roman" pitchFamily="18" charset="0"/>
                <a:cs typeface="Arial" charset="0"/>
              </a:rPr>
              <a:t>The Scribing </a:t>
            </a:r>
            <a:r>
              <a:rPr lang="en-US" altLang="en-US" sz="1200" dirty="0" smtClean="0">
                <a:ea typeface="Times New Roman" pitchFamily="18" charset="0"/>
                <a:cs typeface="Arial" charset="0"/>
              </a:rPr>
              <a:t>guidelines are developed and available within the </a:t>
            </a:r>
            <a:r>
              <a:rPr lang="en-US" altLang="en-US" sz="1200" i="1" dirty="0" smtClean="0">
                <a:ea typeface="Times New Roman" pitchFamily="18" charset="0"/>
                <a:cs typeface="Arial" charset="0"/>
              </a:rPr>
              <a:t>Usability, Accessibility, and Accommodations  Implementation Guide.</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 </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As an accommodation, scribe is available for ELA writing items in grades 6–8 and 11.</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 </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Students dictate their responses to an adult scribe who records verbatim what they dictate. The scribe must be trained and qualified and must follow the administration guidelines provided in the </a:t>
            </a:r>
            <a:r>
              <a:rPr lang="en-US" altLang="en-US" sz="1200" i="1" dirty="0" smtClean="0">
                <a:solidFill>
                  <a:srgbClr val="000000"/>
                </a:solidFill>
                <a:latin typeface="Arial" charset="0"/>
                <a:ea typeface="Times New Roman" pitchFamily="18" charset="0"/>
                <a:cs typeface="Arial" charset="0"/>
              </a:rPr>
              <a:t>Test Administration Manual</a:t>
            </a:r>
            <a:r>
              <a:rPr lang="en-US" altLang="en-US" sz="1200" dirty="0" smtClean="0">
                <a:solidFill>
                  <a:srgbClr val="000000"/>
                </a:solidFill>
                <a:latin typeface="Arial" charset="0"/>
                <a:ea typeface="Times New Roman" pitchFamily="18" charset="0"/>
                <a:cs typeface="Arial" charset="0"/>
              </a:rPr>
              <a:t>. </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 </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Students who have documented significant motor or processing difficulties, or who have had a recent injury (such as a broken hand or arm) that makes it difficult to produce responses, may need to dictate their responses to a human who then records the students' responses verbatim. The use of this accommodation may result in the student needing overall additional time to complete the assessment. </a:t>
            </a:r>
            <a:endParaRPr lang="en-US" altLang="en-US" sz="1200" dirty="0" smtClean="0">
              <a:latin typeface="Arial" charset="0"/>
              <a:ea typeface="Times New Roman" pitchFamily="18" charset="0"/>
              <a:cs typeface="Arial" charset="0"/>
            </a:endParaRPr>
          </a:p>
          <a:p>
            <a:pPr eaLnBrk="1" hangingPunct="1">
              <a:lnSpc>
                <a:spcPct val="115000"/>
              </a:lnSpc>
              <a:spcBef>
                <a:spcPct val="0"/>
              </a:spcBef>
            </a:pPr>
            <a:r>
              <a:rPr lang="en-US" altLang="en-US" sz="1200" dirty="0" smtClean="0">
                <a:solidFill>
                  <a:srgbClr val="000000"/>
                </a:solidFill>
                <a:latin typeface="Arial" charset="0"/>
                <a:ea typeface="Times New Roman" pitchFamily="18" charset="0"/>
                <a:cs typeface="Arial" charset="0"/>
              </a:rPr>
              <a:t> </a:t>
            </a:r>
            <a:endParaRPr lang="en-US" altLang="en-US" sz="1200" dirty="0" smtClean="0">
              <a:latin typeface="Arial" charset="0"/>
              <a:ea typeface="Times New Roman" pitchFamily="18" charset="0"/>
              <a:cs typeface="Arial" charset="0"/>
            </a:endParaRPr>
          </a:p>
          <a:p>
            <a:pPr eaLnBrk="1" hangingPunct="1">
              <a:spcBef>
                <a:spcPct val="0"/>
              </a:spcBef>
            </a:pPr>
            <a:r>
              <a:rPr lang="en-US" altLang="en-US" sz="1200" dirty="0" smtClean="0">
                <a:solidFill>
                  <a:srgbClr val="000000"/>
                </a:solidFill>
                <a:latin typeface="Arial" charset="0"/>
                <a:ea typeface="Times New Roman" pitchFamily="18" charset="0"/>
                <a:cs typeface="Arial" charset="0"/>
              </a:rPr>
              <a:t>For many of these students, dictating to a human scribe is the only way to demonstrate their composition skills. It is important that these students be able to develop planning notes via the human scribe and to view what they produce while composing via dictation to the scribe.</a:t>
            </a:r>
            <a:endParaRPr lang="en-US" altLang="en-US" sz="1200" dirty="0" smtClean="0">
              <a:latin typeface="Arial" charset="0"/>
              <a:ea typeface="Times New Roman" pitchFamily="18" charset="0"/>
              <a:cs typeface="Arial" charset="0"/>
            </a:endParaRPr>
          </a:p>
        </p:txBody>
      </p:sp>
      <p:sp>
        <p:nvSpPr>
          <p:cNvPr id="160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DB5C46-EA09-49D2-B456-4AB075EF23E5}" type="slidenum">
              <a:rPr lang="en-US" sz="1400" smtClean="0">
                <a:latin typeface="Articulate" pitchFamily="2" charset="0"/>
              </a:rPr>
              <a:pPr fontAlgn="base">
                <a:spcBef>
                  <a:spcPct val="0"/>
                </a:spcBef>
                <a:spcAft>
                  <a:spcPct val="0"/>
                </a:spcAft>
                <a:defRPr/>
              </a:pPr>
              <a:t>93</a:t>
            </a:fld>
            <a:endParaRPr lang="en-US" sz="1400" smtClean="0">
              <a:latin typeface="Articulate" pitchFamily="2"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custDataLst>
              <p:tags r:id="rId1"/>
            </p:custDataLst>
          </p:nvPr>
        </p:nvSpPr>
        <p:spPr bwMode="auto"/>
        <p:txBody>
          <a:bodyPr wrap="square" numCol="1" anchor="t" anchorCtr="0" compatLnSpc="1">
            <a:prstTxWarp prst="textNoShape">
              <a:avLst/>
            </a:prstTxWarp>
            <a:normAutofit lnSpcReduction="10000"/>
          </a:bodyPr>
          <a:lstStyle/>
          <a:p>
            <a:pPr>
              <a:defRPr/>
            </a:pPr>
            <a:r>
              <a:rPr lang="en-US" dirty="0" smtClean="0">
                <a:latin typeface="Arial" pitchFamily="34" charset="0"/>
                <a:cs typeface="Arial" pitchFamily="34" charset="0"/>
              </a:rPr>
              <a:t>The</a:t>
            </a:r>
            <a:r>
              <a:rPr lang="en-US" baseline="0" dirty="0" smtClean="0">
                <a:latin typeface="Arial" pitchFamily="34" charset="0"/>
                <a:cs typeface="Arial" pitchFamily="34" charset="0"/>
              </a:rPr>
              <a:t> e</a:t>
            </a:r>
            <a:r>
              <a:rPr lang="en-US" dirty="0" smtClean="0">
                <a:latin typeface="Arial" pitchFamily="34" charset="0"/>
                <a:cs typeface="Arial" pitchFamily="34" charset="0"/>
              </a:rPr>
              <a:t>ighth is </a:t>
            </a:r>
            <a:r>
              <a:rPr lang="en-US" b="1" dirty="0" smtClean="0">
                <a:latin typeface="Arial" pitchFamily="34" charset="0"/>
                <a:cs typeface="Arial" pitchFamily="34" charset="0"/>
              </a:rPr>
              <a:t>Speech-to-Text</a:t>
            </a:r>
            <a:r>
              <a:rPr lang="en-US" b="0" dirty="0" smtClean="0">
                <a:latin typeface="Arial" pitchFamily="34" charset="0"/>
                <a:cs typeface="Arial" pitchFamily="34" charset="0"/>
              </a:rPr>
              <a:t>.</a:t>
            </a:r>
            <a:r>
              <a:rPr lang="en-US" b="0" baseline="0" dirty="0" smtClean="0">
                <a:latin typeface="Arial" pitchFamily="34" charset="0"/>
                <a:cs typeface="Arial" pitchFamily="34" charset="0"/>
              </a:rPr>
              <a:t>  T</a:t>
            </a:r>
            <a:r>
              <a:rPr lang="en-US" dirty="0" smtClean="0">
                <a:latin typeface="Arial" pitchFamily="34" charset="0"/>
                <a:cs typeface="Arial" pitchFamily="34" charset="0"/>
              </a:rPr>
              <a:t>his technology is available as a non-embedded accommodation. Voice recognition software allows students to use their voices as input devices to the computer, to dictate responses or give commands, such as saving work. Students use their own assistive technology devices. Students should take practice or training tests with the device prior to taking the live test. </a:t>
            </a:r>
          </a:p>
          <a:p>
            <a:pPr>
              <a:defRPr/>
            </a:pPr>
            <a:endParaRPr lang="en-US" dirty="0" smtClean="0">
              <a:latin typeface="Arial" pitchFamily="34" charset="0"/>
              <a:cs typeface="Arial" pitchFamily="34" charset="0"/>
            </a:endParaRPr>
          </a:p>
          <a:p>
            <a:pPr>
              <a:defRPr/>
            </a:pPr>
            <a:r>
              <a:rPr lang="en-US" dirty="0" smtClean="0">
                <a:latin typeface="Arial" pitchFamily="34" charset="0"/>
                <a:cs typeface="Arial" pitchFamily="34" charset="0"/>
              </a:rPr>
              <a:t>Students who have motor or processing disabilities (such as dyslexia), or who have had a recent injury (such as a broken hand or arm) that makes it difficult to produce text or commands using computer keys, may need alternative ways to work with computers. Students will need to be familiar with the software and have had many opportunities to use it prior to testing. Speech-to-Text software requires that the student go back through all generated text to correct errors in transcription, including use of writing conventions; thus, prior experience with this accommodation is essential. </a:t>
            </a:r>
          </a:p>
          <a:p>
            <a:pPr>
              <a:defRPr/>
            </a:pPr>
            <a:endParaRPr lang="en-US" dirty="0" smtClean="0">
              <a:latin typeface="Arial" pitchFamily="34" charset="0"/>
              <a:cs typeface="Arial" pitchFamily="34" charset="0"/>
            </a:endParaRPr>
          </a:p>
          <a:p>
            <a:pPr>
              <a:defRPr/>
            </a:pPr>
            <a:r>
              <a:rPr lang="en-US" dirty="0" smtClean="0">
                <a:latin typeface="Arial" pitchFamily="34" charset="0"/>
                <a:cs typeface="Arial" pitchFamily="34" charset="0"/>
              </a:rPr>
              <a:t>If students use their own assistive technology devices, all assessment content should be deleted from these devices after the test for security purposes. It is important that students who use Speech-to-Text also be able to develop planning notes via Speech-to-Text and be able to view what they produce while composing via Speech-to-Text. </a:t>
            </a:r>
            <a:endParaRPr lang="en-US" dirty="0">
              <a:latin typeface="Arial" pitchFamily="34" charset="0"/>
              <a:cs typeface="Arial" pitchFamily="34" charset="0"/>
            </a:endParaRPr>
          </a:p>
        </p:txBody>
      </p:sp>
      <p:sp>
        <p:nvSpPr>
          <p:cNvPr id="161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068E67-2E57-42D1-8FF6-16F2CE88FA92}" type="slidenum">
              <a:rPr lang="en-US" sz="1400" smtClean="0">
                <a:latin typeface="Articulate" pitchFamily="2" charset="0"/>
              </a:rPr>
              <a:pPr fontAlgn="base">
                <a:spcBef>
                  <a:spcPct val="0"/>
                </a:spcBef>
                <a:spcAft>
                  <a:spcPct val="0"/>
                </a:spcAft>
                <a:defRPr/>
              </a:pPr>
              <a:t>94</a:t>
            </a:fld>
            <a:endParaRPr lang="en-US" sz="1400" smtClean="0">
              <a:latin typeface="Articulate" pitchFamily="2"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altLang="en-US" sz="1400" dirty="0" smtClean="0">
                <a:solidFill>
                  <a:srgbClr val="000000"/>
                </a:solidFill>
                <a:latin typeface="Arial" charset="0"/>
                <a:ea typeface="Times New Roman" pitchFamily="18" charset="0"/>
                <a:cs typeface="Arial" charset="0"/>
              </a:rPr>
              <a:t>Resources</a:t>
            </a:r>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E42A49-1CE9-4168-B74D-5304AC92F6B5}" type="slidenum">
              <a:rPr lang="en-US" sz="1400" smtClean="0">
                <a:latin typeface="Articulate" pitchFamily="2" charset="0"/>
              </a:rPr>
              <a:pPr fontAlgn="base">
                <a:spcBef>
                  <a:spcPct val="0"/>
                </a:spcBef>
                <a:spcAft>
                  <a:spcPct val="0"/>
                </a:spcAft>
                <a:defRPr/>
              </a:pPr>
              <a:t>95</a:t>
            </a:fld>
            <a:endParaRPr lang="en-US" sz="1400" smtClean="0">
              <a:latin typeface="Articulate" pitchFamily="2"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custDataLst>
              <p:tags r:id="rId1"/>
            </p:custDataLst>
          </p:nvPr>
        </p:nvSpPr>
        <p:spPr bwMode="auto"/>
        <p:txBody>
          <a:bodyPr wrap="square" numCol="1" anchor="t" anchorCtr="0" compatLnSpc="1">
            <a:prstTxWarp prst="textNoShape">
              <a:avLst/>
            </a:prstTxWarp>
            <a:normAutofit fontScale="85000" lnSpcReduction="20000"/>
          </a:bodyPr>
          <a:lstStyle/>
          <a:p>
            <a:pPr>
              <a:defRPr/>
            </a:pPr>
            <a:r>
              <a:rPr lang="en-US" sz="1200" dirty="0" smtClean="0">
                <a:latin typeface="Arial" pitchFamily="34" charset="0"/>
                <a:cs typeface="Arial" pitchFamily="34" charset="0"/>
              </a:rPr>
              <a:t>This training covered the kinds of designated supports and accommodations available to assigned students on the</a:t>
            </a:r>
            <a:r>
              <a:rPr lang="en-US" sz="1200" baseline="0" dirty="0" smtClean="0">
                <a:latin typeface="Arial" pitchFamily="34" charset="0"/>
                <a:cs typeface="Arial" pitchFamily="34" charset="0"/>
              </a:rPr>
              <a:t> ELA and mathematics online assessments</a:t>
            </a:r>
            <a:r>
              <a:rPr lang="en-US" sz="1200" dirty="0" smtClean="0">
                <a:latin typeface="Arial" pitchFamily="34" charset="0"/>
                <a:cs typeface="Arial" pitchFamily="34" charset="0"/>
              </a:rPr>
              <a:t>. It provided an overview of these supports and accommodations—both embedded and non-embedded—during test administration. It also provided information on the important activity of verifying that students have the correct designated support or accommodation assigned to their administration. </a:t>
            </a:r>
          </a:p>
          <a:p>
            <a:pPr>
              <a:defRPr/>
            </a:pPr>
            <a:endParaRPr lang="en-US" sz="1200" dirty="0" smtClean="0">
              <a:latin typeface="Arial" pitchFamily="34" charset="0"/>
              <a:cs typeface="Arial" pitchFamily="34" charset="0"/>
            </a:endParaRPr>
          </a:p>
          <a:p>
            <a:pPr marL="0" indent="0">
              <a:buFont typeface="Arial" charset="0"/>
              <a:buNone/>
            </a:pPr>
            <a:r>
              <a:rPr lang="en-US" sz="1200" dirty="0" smtClean="0">
                <a:latin typeface="Arial" pitchFamily="34" charset="0"/>
                <a:cs typeface="Arial" pitchFamily="34" charset="0"/>
              </a:rPr>
              <a:t>Smarter Balanced has made available a </a:t>
            </a:r>
            <a:r>
              <a:rPr lang="en-US" sz="1200" i="1" dirty="0" smtClean="0">
                <a:latin typeface="Arial" pitchFamily="34" charset="0"/>
                <a:cs typeface="Arial" pitchFamily="34" charset="0"/>
              </a:rPr>
              <a:t>Resources and Practices Comparison Crosswalk</a:t>
            </a:r>
            <a:r>
              <a:rPr lang="en-US" sz="1200" dirty="0" smtClean="0">
                <a:latin typeface="Arial" pitchFamily="34" charset="0"/>
                <a:cs typeface="Arial" pitchFamily="34" charset="0"/>
              </a:rPr>
              <a:t>, which can assist educators by providing a description of both the resource and its classroom equivalent, along with the </a:t>
            </a:r>
            <a:r>
              <a:rPr lang="en-US" altLang="en-US" sz="1200" i="1" dirty="0" smtClean="0"/>
              <a:t>Usability, Accessibility, and Accommodations Implementation Guide</a:t>
            </a:r>
          </a:p>
          <a:p>
            <a:pPr>
              <a:defRPr/>
            </a:pPr>
            <a:endParaRPr lang="en-US" sz="1200" dirty="0" smtClean="0">
              <a:latin typeface="Arial" pitchFamily="34" charset="0"/>
              <a:cs typeface="Arial" pitchFamily="34" charset="0"/>
            </a:endParaRPr>
          </a:p>
          <a:p>
            <a:pPr>
              <a:defRPr/>
            </a:pPr>
            <a:r>
              <a:rPr lang="en-US" sz="1200" dirty="0" smtClean="0">
                <a:latin typeface="Arial" pitchFamily="34" charset="0"/>
                <a:cs typeface="Arial" pitchFamily="34" charset="0"/>
              </a:rPr>
              <a:t>This implementation guide provides states with both (a) clarification of the critical information to convey to districts and schools about the document </a:t>
            </a:r>
            <a:r>
              <a:rPr lang="en-US" sz="1200" i="1" dirty="0" smtClean="0">
                <a:latin typeface="Arial" pitchFamily="34" charset="0"/>
                <a:cs typeface="Arial" pitchFamily="34" charset="0"/>
              </a:rPr>
              <a:t>Usability, Accessibility, and Accommodations Guidelines</a:t>
            </a:r>
            <a:r>
              <a:rPr lang="en-US" sz="1200" dirty="0" smtClean="0">
                <a:latin typeface="Arial" pitchFamily="34" charset="0"/>
                <a:cs typeface="Arial" pitchFamily="34" charset="0"/>
              </a:rPr>
              <a:t>, and (b) strategies for ensuring that the information in that document is conveyed to districts and schools.</a:t>
            </a:r>
          </a:p>
          <a:p>
            <a:pPr>
              <a:defRPr/>
            </a:pPr>
            <a:endParaRPr lang="en-US" sz="1200" dirty="0" smtClean="0">
              <a:latin typeface="Arial" pitchFamily="34" charset="0"/>
              <a:cs typeface="Arial" pitchFamily="34" charset="0"/>
            </a:endParaRPr>
          </a:p>
          <a:p>
            <a:pPr>
              <a:defRPr/>
            </a:pPr>
            <a:r>
              <a:rPr lang="en-US" sz="1200" dirty="0" smtClean="0">
                <a:latin typeface="Arial" pitchFamily="34" charset="0"/>
                <a:cs typeface="Arial" pitchFamily="34" charset="0"/>
              </a:rPr>
              <a:t>An updated list of Frequently Asked Questions about the </a:t>
            </a:r>
            <a:r>
              <a:rPr lang="en-US" sz="1200" i="1" dirty="0" smtClean="0">
                <a:latin typeface="Arial" pitchFamily="34" charset="0"/>
                <a:cs typeface="Arial" pitchFamily="34" charset="0"/>
              </a:rPr>
              <a:t>Usability, Accessibility, and Accommodations Guidelines </a:t>
            </a:r>
            <a:r>
              <a:rPr lang="en-US" sz="1200" dirty="0" smtClean="0">
                <a:latin typeface="Arial" pitchFamily="34" charset="0"/>
                <a:cs typeface="Arial" pitchFamily="34" charset="0"/>
              </a:rPr>
              <a:t>is also available.</a:t>
            </a:r>
          </a:p>
          <a:p>
            <a:pPr>
              <a:defRPr/>
            </a:pPr>
            <a:endParaRPr lang="en-US" sz="1200" dirty="0" smtClean="0">
              <a:latin typeface="Arial" pitchFamily="34" charset="0"/>
              <a:cs typeface="Arial" pitchFamily="34" charset="0"/>
            </a:endParaRPr>
          </a:p>
          <a:p>
            <a:pPr>
              <a:defRPr/>
            </a:pPr>
            <a:r>
              <a:rPr lang="en-US" sz="1200" dirty="0" smtClean="0">
                <a:latin typeface="Arial" pitchFamily="34" charset="0"/>
                <a:cs typeface="Arial" pitchFamily="34" charset="0"/>
              </a:rPr>
              <a:t>All of these resources can be found on the Smarter Balanced website.</a:t>
            </a:r>
          </a:p>
          <a:p>
            <a:pPr>
              <a:defRPr/>
            </a:pPr>
            <a:endParaRPr lang="en-US" dirty="0"/>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F54E00-358C-49FF-9EA1-C28DB9ADB89C}" type="slidenum">
              <a:rPr lang="en-US" sz="1400" smtClean="0">
                <a:latin typeface="Articulate" pitchFamily="2" charset="0"/>
              </a:rPr>
              <a:pPr fontAlgn="base">
                <a:spcBef>
                  <a:spcPct val="0"/>
                </a:spcBef>
                <a:spcAft>
                  <a:spcPct val="0"/>
                </a:spcAft>
                <a:defRPr/>
              </a:pPr>
              <a:t>96</a:t>
            </a:fld>
            <a:endParaRPr lang="en-US" sz="1400" smtClean="0">
              <a:latin typeface="Articulate" pitchFamily="2"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0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altLang="en-US" sz="1200" dirty="0" smtClean="0"/>
              <a:t>For more information, please visit:</a:t>
            </a:r>
          </a:p>
          <a:p>
            <a:pPr eaLnBrk="1" hangingPunct="1">
              <a:spcBef>
                <a:spcPct val="0"/>
              </a:spcBef>
            </a:pPr>
            <a:endParaRPr lang="en-US" altLang="en-US" sz="1200" dirty="0" smtClean="0"/>
          </a:p>
          <a:p>
            <a:pPr eaLnBrk="1" hangingPunct="1">
              <a:spcBef>
                <a:spcPct val="0"/>
              </a:spcBef>
            </a:pPr>
            <a:r>
              <a:rPr lang="en-US" altLang="en-US" sz="1200" dirty="0" smtClean="0"/>
              <a:t>www.smarterbalanced.org</a:t>
            </a:r>
            <a:endParaRPr lang="en-US" altLang="en-US" sz="1200" dirty="0" smtClean="0">
              <a:latin typeface="Arial" charset="0"/>
              <a:cs typeface="Arial" charset="0"/>
            </a:endParaRPr>
          </a:p>
        </p:txBody>
      </p:sp>
      <p:sp>
        <p:nvSpPr>
          <p:cNvPr id="176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D09CBD-73A3-4CDE-BA38-EE80B1F09DE0}" type="slidenum">
              <a:rPr lang="en-US" sz="1400" smtClean="0">
                <a:latin typeface="Articulate" pitchFamily="2" charset="0"/>
              </a:rPr>
              <a:pPr fontAlgn="base">
                <a:spcBef>
                  <a:spcPct val="0"/>
                </a:spcBef>
                <a:spcAft>
                  <a:spcPct val="0"/>
                </a:spcAft>
                <a:defRPr/>
              </a:pPr>
              <a:t>97</a:t>
            </a:fld>
            <a:endParaRPr lang="en-US" sz="1400" smtClean="0">
              <a:latin typeface="Articulate" pitchFamily="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14D1408-FE5A-4786-B3B2-8B181630CE77}" type="datetimeFigureOut">
              <a:rPr lang="en-US"/>
              <a:pPr>
                <a:defRPr/>
              </a:pPr>
              <a:t>12/22/2014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75B303-8BDB-40EA-BE26-AAF8FC9C59E3}" type="slidenum">
              <a:rPr lang="en-US"/>
              <a:pPr>
                <a:defRPr/>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3D74C7-FCAA-4AB0-A3FF-F50F4E0A88FB}" type="datetimeFigureOut">
              <a:rPr lang="en-US"/>
              <a:pPr>
                <a:defRPr/>
              </a:pPr>
              <a:t>12/22/2014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155BD8-836F-4B04-8598-C9911649F0A4}" type="slidenum">
              <a:rPr lang="en-US"/>
              <a:pPr>
                <a:defRPr/>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FA54F8-CF2D-4CB7-91E4-C7C4F7DADAE6}" type="datetimeFigureOut">
              <a:rPr lang="en-US"/>
              <a:pPr>
                <a:defRPr/>
              </a:pPr>
              <a:t>12/22/2014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8ADECA-6C57-4E11-A70E-948829A35DFB}"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A1CE2F-2603-4CA5-9C7F-148683DAC8CC}" type="datetimeFigureOut">
              <a:rPr lang="en-US"/>
              <a:pPr>
                <a:defRPr/>
              </a:pPr>
              <a:t>12/22/2014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77A31E-B018-43AD-8B13-BF8C06E10352}" type="slidenum">
              <a:rPr lang="en-US"/>
              <a:pPr>
                <a:defRPr/>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7CEDAD0-C3CC-4B3D-BECF-48C3FF06E693}" type="datetimeFigureOut">
              <a:rPr lang="en-US"/>
              <a:pPr>
                <a:defRPr/>
              </a:pPr>
              <a:t>12/22/2014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02B60C-7558-45F5-9607-32AD67F5C0D3}" type="slidenum">
              <a:rPr lang="en-US"/>
              <a:pPr>
                <a:defRPr/>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355B2A9-F026-482C-A77C-14D24688599D}" type="datetimeFigureOut">
              <a:rPr lang="en-US"/>
              <a:pPr>
                <a:defRPr/>
              </a:pPr>
              <a:t>12/22/2014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63F1B2-C8AD-4F39-BEE9-8CB48C4FC474}" type="slidenum">
              <a:rPr lang="en-US"/>
              <a:pPr>
                <a:defRPr/>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5524C45-C524-4739-BF61-E1806BC75D64}" type="datetimeFigureOut">
              <a:rPr lang="en-US"/>
              <a:pPr>
                <a:defRPr/>
              </a:pPr>
              <a:t>12/22/2014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06616BA-BCE5-4325-9ACB-D24675315C38}" type="slidenum">
              <a:rPr lang="en-US"/>
              <a:pPr>
                <a:defRPr/>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73D41B0-60DE-435A-8C62-CD682E201D8E}" type="datetimeFigureOut">
              <a:rPr lang="en-US"/>
              <a:pPr>
                <a:defRPr/>
              </a:pPr>
              <a:t>12/22/2014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3FD6209-D0D1-4AA2-B22F-778D6E1EE636}" type="slidenum">
              <a:rPr lang="en-US"/>
              <a:pPr>
                <a:defRPr/>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68BE7B-E7F5-4DDA-8518-00441C320951}" type="datetimeFigureOut">
              <a:rPr lang="en-US"/>
              <a:pPr>
                <a:defRPr/>
              </a:pPr>
              <a:t>12/22/2014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3A010C8-2146-4371-8959-E07A8A0D90F4}" type="slidenum">
              <a:rPr lang="en-US"/>
              <a:pPr>
                <a:defRPr/>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A6FC4C-1153-4497-81C8-F2BF0E52D77C}" type="datetimeFigureOut">
              <a:rPr lang="en-US"/>
              <a:pPr>
                <a:defRPr/>
              </a:pPr>
              <a:t>12/22/2014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F3AC29-3EE8-489D-9384-A9EE218A9BE4}" type="slidenum">
              <a:rPr lang="en-US"/>
              <a:pPr>
                <a:defRPr/>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B21B80-5BE8-4CEA-9997-CFFEB60C89B2}" type="datetimeFigureOut">
              <a:rPr lang="en-US"/>
              <a:pPr>
                <a:defRPr/>
              </a:pPr>
              <a:t>12/22/2014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7F603F-065F-4E45-85C3-79B337FDD4F0}"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anose="020B0604020202020204" pitchFamily="34" charset="0"/>
                <a:cs typeface="+mn-cs"/>
              </a:defRPr>
            </a:lvl1pPr>
          </a:lstStyle>
          <a:p>
            <a:pPr>
              <a:defRPr/>
            </a:pPr>
            <a:fld id="{A797C0B1-D39A-4777-95B9-706CC2A8B789}" type="datetimeFigureOut">
              <a:rPr lang="en-US" smtClean="0"/>
              <a:pPr>
                <a:defRPr/>
              </a:pPr>
              <a:t>12/22/2014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anose="020B0604020202020204" pitchFamily="34" charset="0"/>
                <a:cs typeface="+mn-cs"/>
              </a:defRPr>
            </a:lvl1pPr>
          </a:lstStyle>
          <a:p>
            <a:pPr>
              <a:defRPr/>
            </a:pPr>
            <a:fld id="{3FA34343-93AB-4A06-8F41-CB29992E5C5E}"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0" fontAlgn="base" hangingPunct="0">
        <a:spcBef>
          <a:spcPct val="0"/>
        </a:spcBef>
        <a:spcAft>
          <a:spcPct val="0"/>
        </a:spcAft>
        <a:defRPr sz="4400" kern="1200">
          <a:solidFill>
            <a:schemeClr val="tx1"/>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emf"/><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0.emf"/><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8.emf"/><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emf"/><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0.emf"/><Relationship Id="rId5" Type="http://schemas.openxmlformats.org/officeDocument/2006/relationships/image" Target="../media/image4.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0.emf"/><Relationship Id="rId5" Type="http://schemas.openxmlformats.org/officeDocument/2006/relationships/image" Target="../media/image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1.emf"/><Relationship Id="rId3" Type="http://schemas.openxmlformats.org/officeDocument/2006/relationships/slideLayout" Target="../slideLayouts/slideLayout2.xml"/><Relationship Id="rId7" Type="http://schemas.openxmlformats.org/officeDocument/2006/relationships/image" Target="../media/image16.png"/><Relationship Id="rId12" Type="http://schemas.openxmlformats.org/officeDocument/2006/relationships/image" Target="../media/image10.em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notesSlide" Target="../notesSlides/notesSlide15.xml"/><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1.emf"/><Relationship Id="rId3" Type="http://schemas.openxmlformats.org/officeDocument/2006/relationships/slideLayout" Target="../slideLayouts/slideLayout2.xml"/><Relationship Id="rId7" Type="http://schemas.openxmlformats.org/officeDocument/2006/relationships/image" Target="../media/image16.png"/><Relationship Id="rId12" Type="http://schemas.openxmlformats.org/officeDocument/2006/relationships/image" Target="../media/image10.emf"/><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4.png"/><Relationship Id="rId10" Type="http://schemas.openxmlformats.org/officeDocument/2006/relationships/image" Target="../media/image20.png"/><Relationship Id="rId4" Type="http://schemas.openxmlformats.org/officeDocument/2006/relationships/notesSlide" Target="../notesSlides/notesSlide16.xml"/><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10.emf"/><Relationship Id="rId5" Type="http://schemas.openxmlformats.org/officeDocument/2006/relationships/image" Target="../media/image4.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diagramLayout" Target="../diagrams/layout1.xml"/><Relationship Id="rId11" Type="http://schemas.openxmlformats.org/officeDocument/2006/relationships/image" Target="../media/image3.emf"/><Relationship Id="rId5" Type="http://schemas.openxmlformats.org/officeDocument/2006/relationships/diagramData" Target="../diagrams/data1.xml"/><Relationship Id="rId10" Type="http://schemas.openxmlformats.org/officeDocument/2006/relationships/image" Target="../media/image11.emf"/><Relationship Id="rId4" Type="http://schemas.openxmlformats.org/officeDocument/2006/relationships/notesSlide" Target="../notesSlides/notesSlide18.xml"/><Relationship Id="rId9" Type="http://schemas.microsoft.com/office/2007/relationships/diagramDrawing" Target="../diagrams/drawing1.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9.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0.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5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1.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2.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6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23.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24.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8.emf"/><Relationship Id="rId5" Type="http://schemas.openxmlformats.org/officeDocument/2006/relationships/image" Target="../media/image4.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emf"/><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3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6.wmf"/><Relationship Id="rId5" Type="http://schemas.openxmlformats.org/officeDocument/2006/relationships/image" Target="../media/image4.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35.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86.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emf"/><Relationship Id="rId3" Type="http://schemas.openxmlformats.org/officeDocument/2006/relationships/tags" Target="../tags/tag90.xml"/><Relationship Id="rId7" Type="http://schemas.openxmlformats.org/officeDocument/2006/relationships/notesSlide" Target="../notesSlides/notesSlide36.xml"/><Relationship Id="rId12" Type="http://schemas.openxmlformats.org/officeDocument/2006/relationships/image" Target="../media/image27.emf"/><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11" Type="http://schemas.openxmlformats.org/officeDocument/2006/relationships/image" Target="../media/image26.emf"/><Relationship Id="rId5" Type="http://schemas.openxmlformats.org/officeDocument/2006/relationships/tags" Target="../tags/tag92.xml"/><Relationship Id="rId10" Type="http://schemas.openxmlformats.org/officeDocument/2006/relationships/image" Target="../media/image25.emf"/><Relationship Id="rId4" Type="http://schemas.openxmlformats.org/officeDocument/2006/relationships/tags" Target="../tags/tag91.xml"/><Relationship Id="rId9" Type="http://schemas.openxmlformats.org/officeDocument/2006/relationships/image" Target="../media/image24.png"/></Relationships>
</file>

<file path=ppt/slides/_rels/slide3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2.xml"/><Relationship Id="rId7" Type="http://schemas.openxmlformats.org/officeDocument/2006/relationships/image" Target="../media/image28.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emf"/><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28.png"/><Relationship Id="rId5" Type="http://schemas.openxmlformats.org/officeDocument/2006/relationships/image" Target="../media/image4.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emf"/><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emf"/><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6.wmf"/><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emf"/><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29.png"/><Relationship Id="rId5" Type="http://schemas.openxmlformats.org/officeDocument/2006/relationships/image" Target="../media/image4.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10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108.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110.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112.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11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8.emf"/><Relationship Id="rId5" Type="http://schemas.openxmlformats.org/officeDocument/2006/relationships/image" Target="../media/image4.png"/><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47.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119.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121.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123.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emf"/><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125.xml"/><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127.xml"/><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tags" Target="../tags/tag129.xml"/><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13.emf"/><Relationship Id="rId5" Type="http://schemas.openxmlformats.org/officeDocument/2006/relationships/image" Target="../media/image4.png"/><Relationship Id="rId4"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3.emf"/><Relationship Id="rId5" Type="http://schemas.openxmlformats.org/officeDocument/2006/relationships/image" Target="../media/image4.png"/><Relationship Id="rId4"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tags" Target="../tags/tag137.xml"/><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tags" Target="../tags/tag139.xml"/><Relationship Id="rId5" Type="http://schemas.openxmlformats.org/officeDocument/2006/relationships/image" Target="../media/image39.png"/><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141.xml"/><Relationship Id="rId5" Type="http://schemas.openxmlformats.org/officeDocument/2006/relationships/image" Target="../media/image41.png"/><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tags" Target="../tags/tag143.xml"/><Relationship Id="rId4" Type="http://schemas.openxmlformats.org/officeDocument/2006/relationships/image" Target="../media/image42.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8.emf"/><Relationship Id="rId5" Type="http://schemas.openxmlformats.org/officeDocument/2006/relationships/image" Target="../media/image4.png"/><Relationship Id="rId4"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9.emf"/><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tags" Target="../tags/tag148.xml"/><Relationship Id="rId4" Type="http://schemas.openxmlformats.org/officeDocument/2006/relationships/image" Target="../media/image31.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tags" Target="../tags/tag150.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8.emf"/><Relationship Id="rId5" Type="http://schemas.openxmlformats.org/officeDocument/2006/relationships/image" Target="../media/image4.png"/><Relationship Id="rId4"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emf"/><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43.jpeg"/><Relationship Id="rId5" Type="http://schemas.openxmlformats.org/officeDocument/2006/relationships/image" Target="../media/image4.png"/><Relationship Id="rId4"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slideLayout" Target="../slideLayouts/slideLayout2.xml"/><Relationship Id="rId7" Type="http://schemas.openxmlformats.org/officeDocument/2006/relationships/image" Target="../media/image45.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44.png"/><Relationship Id="rId5" Type="http://schemas.openxmlformats.org/officeDocument/2006/relationships/image" Target="../media/image4.png"/><Relationship Id="rId4"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emf"/><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46.jpeg"/><Relationship Id="rId5" Type="http://schemas.openxmlformats.org/officeDocument/2006/relationships/image" Target="../media/image4.png"/><Relationship Id="rId4"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emf"/><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47.wmf"/><Relationship Id="rId5" Type="http://schemas.openxmlformats.org/officeDocument/2006/relationships/image" Target="../media/image4.png"/><Relationship Id="rId4"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tags" Target="../tags/tag169.xml"/><Relationship Id="rId7" Type="http://schemas.openxmlformats.org/officeDocument/2006/relationships/image" Target="../media/image4.pn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notesSlide" Target="../notesSlides/notesSlide67.xml"/><Relationship Id="rId5" Type="http://schemas.openxmlformats.org/officeDocument/2006/relationships/slideLayout" Target="../slideLayouts/slideLayout2.xml"/><Relationship Id="rId10" Type="http://schemas.openxmlformats.org/officeDocument/2006/relationships/image" Target="../media/image9.emf"/><Relationship Id="rId4" Type="http://schemas.openxmlformats.org/officeDocument/2006/relationships/tags" Target="../tags/tag170.xml"/><Relationship Id="rId9" Type="http://schemas.openxmlformats.org/officeDocument/2006/relationships/image" Target="../media/image49.emf"/></Relationships>
</file>

<file path=ppt/slides/_rels/slide6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174.xml"/><Relationship Id="rId7" Type="http://schemas.openxmlformats.org/officeDocument/2006/relationships/image" Target="../media/image50.emf"/><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4.png"/><Relationship Id="rId5" Type="http://schemas.openxmlformats.org/officeDocument/2006/relationships/notesSlide" Target="../notesSlides/notesSlide68.xml"/><Relationship Id="rId4" Type="http://schemas.openxmlformats.org/officeDocument/2006/relationships/slideLayout" Target="../slideLayouts/slideLayout2.xml"/><Relationship Id="rId9" Type="http://schemas.openxmlformats.org/officeDocument/2006/relationships/image" Target="../media/image13.emf"/></Relationships>
</file>

<file path=ppt/slides/_rels/slide6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3.emf"/><Relationship Id="rId3" Type="http://schemas.openxmlformats.org/officeDocument/2006/relationships/tags" Target="../tags/tag178.xml"/><Relationship Id="rId7" Type="http://schemas.openxmlformats.org/officeDocument/2006/relationships/notesSlide" Target="../notesSlides/notesSlide69.xml"/><Relationship Id="rId12" Type="http://schemas.openxmlformats.org/officeDocument/2006/relationships/image" Target="../media/image53.pn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slideLayout" Target="../slideLayouts/slideLayout2.xml"/><Relationship Id="rId11" Type="http://schemas.openxmlformats.org/officeDocument/2006/relationships/image" Target="../media/image52.emf"/><Relationship Id="rId5" Type="http://schemas.openxmlformats.org/officeDocument/2006/relationships/tags" Target="../tags/tag180.xml"/><Relationship Id="rId10" Type="http://schemas.openxmlformats.org/officeDocument/2006/relationships/image" Target="../media/image48.emf"/><Relationship Id="rId4" Type="http://schemas.openxmlformats.org/officeDocument/2006/relationships/tags" Target="../tags/tag179.xml"/><Relationship Id="rId9" Type="http://schemas.openxmlformats.org/officeDocument/2006/relationships/image" Target="../media/image49.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emf"/><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0.emf"/><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emf"/><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54.wmf"/><Relationship Id="rId5" Type="http://schemas.openxmlformats.org/officeDocument/2006/relationships/image" Target="../media/image4.png"/><Relationship Id="rId4"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2.xml"/><Relationship Id="rId7" Type="http://schemas.openxmlformats.org/officeDocument/2006/relationships/image" Target="../media/image55.pn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image" Target="../media/image9.emf"/><Relationship Id="rId5" Type="http://schemas.openxmlformats.org/officeDocument/2006/relationships/image" Target="../media/image4.png"/><Relationship Id="rId4"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2.xml"/><Relationship Id="rId7" Type="http://schemas.openxmlformats.org/officeDocument/2006/relationships/image" Target="../media/image56.png"/><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image" Target="../media/image7.emf"/><Relationship Id="rId5" Type="http://schemas.openxmlformats.org/officeDocument/2006/relationships/image" Target="../media/image4.png"/><Relationship Id="rId4"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73.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19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xml"/><Relationship Id="rId1" Type="http://schemas.openxmlformats.org/officeDocument/2006/relationships/tags" Target="../tags/tag193.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image" Target="../media/image8.emf"/><Relationship Id="rId5" Type="http://schemas.openxmlformats.org/officeDocument/2006/relationships/image" Target="../media/image4.png"/><Relationship Id="rId4"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tags" Target="../tags/tag198.xml"/><Relationship Id="rId5" Type="http://schemas.openxmlformats.org/officeDocument/2006/relationships/image" Target="../media/image59.png"/><Relationship Id="rId4" Type="http://schemas.openxmlformats.org/officeDocument/2006/relationships/image" Target="../media/image58.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xml"/><Relationship Id="rId1" Type="http://schemas.openxmlformats.org/officeDocument/2006/relationships/tags" Target="../tags/tag200.xml"/><Relationship Id="rId5" Type="http://schemas.openxmlformats.org/officeDocument/2006/relationships/image" Target="../media/image61.png"/><Relationship Id="rId4" Type="http://schemas.openxmlformats.org/officeDocument/2006/relationships/image" Target="../media/image60.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xml"/><Relationship Id="rId1" Type="http://schemas.openxmlformats.org/officeDocument/2006/relationships/tags" Target="../tags/tag20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image" Target="../media/image66.emf"/><Relationship Id="rId5" Type="http://schemas.openxmlformats.org/officeDocument/2006/relationships/image" Target="../media/image65.png"/><Relationship Id="rId4"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emf"/><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0.emf"/><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xml"/><Relationship Id="rId1" Type="http://schemas.openxmlformats.org/officeDocument/2006/relationships/tags" Target="../tags/tag207.xml"/><Relationship Id="rId4" Type="http://schemas.openxmlformats.org/officeDocument/2006/relationships/image" Target="../media/image67.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xml"/><Relationship Id="rId1" Type="http://schemas.openxmlformats.org/officeDocument/2006/relationships/tags" Target="../tags/tag209.xml"/><Relationship Id="rId4" Type="http://schemas.openxmlformats.org/officeDocument/2006/relationships/image" Target="../media/image36.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xml"/><Relationship Id="rId1" Type="http://schemas.openxmlformats.org/officeDocument/2006/relationships/tags" Target="../tags/tag211.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xml"/><Relationship Id="rId1" Type="http://schemas.openxmlformats.org/officeDocument/2006/relationships/tags" Target="../tags/tag213.xml"/><Relationship Id="rId5" Type="http://schemas.openxmlformats.org/officeDocument/2006/relationships/image" Target="../media/image69.png"/><Relationship Id="rId4" Type="http://schemas.openxmlformats.org/officeDocument/2006/relationships/image" Target="../media/image68.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xml"/><Relationship Id="rId1" Type="http://schemas.openxmlformats.org/officeDocument/2006/relationships/tags" Target="../tags/tag215.xml"/></Relationships>
</file>

<file path=ppt/slides/_rels/slide8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85.xml"/><Relationship Id="rId7" Type="http://schemas.openxmlformats.org/officeDocument/2006/relationships/diagramColors" Target="../diagrams/colors11.xml"/><Relationship Id="rId2" Type="http://schemas.openxmlformats.org/officeDocument/2006/relationships/slideLayout" Target="../slideLayouts/slideLayout2.xml"/><Relationship Id="rId1" Type="http://schemas.openxmlformats.org/officeDocument/2006/relationships/tags" Target="../tags/tag21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image" Target="../media/image8.emf"/><Relationship Id="rId5" Type="http://schemas.openxmlformats.org/officeDocument/2006/relationships/image" Target="../media/image4.png"/><Relationship Id="rId4"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emf"/><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image" Target="../media/image70.wmf"/><Relationship Id="rId5" Type="http://schemas.openxmlformats.org/officeDocument/2006/relationships/image" Target="../media/image4.png"/><Relationship Id="rId4"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slideLayout" Target="../slideLayouts/slideLayout2.xml"/><Relationship Id="rId7" Type="http://schemas.openxmlformats.org/officeDocument/2006/relationships/image" Target="../media/image72.png"/><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image" Target="../media/image71.wmf"/><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notesSlide" Target="../notesSlides/notesSlide88.xml"/><Relationship Id="rId9" Type="http://schemas.openxmlformats.org/officeDocument/2006/relationships/image" Target="../media/image74.png"/></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emf"/><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image" Target="../media/image75.wmf"/><Relationship Id="rId5" Type="http://schemas.openxmlformats.org/officeDocument/2006/relationships/image" Target="../media/image4.png"/><Relationship Id="rId4"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emf"/><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0.emf"/><Relationship Id="rId5" Type="http://schemas.openxmlformats.org/officeDocument/2006/relationships/image" Target="../media/image4.png"/><Relationship Id="rId4"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emf"/><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image" Target="../media/image76.png"/><Relationship Id="rId5" Type="http://schemas.openxmlformats.org/officeDocument/2006/relationships/image" Target="../media/image4.png"/><Relationship Id="rId4"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slideLayout" Target="../slideLayouts/slideLayout2.xml"/><Relationship Id="rId7" Type="http://schemas.openxmlformats.org/officeDocument/2006/relationships/image" Target="../media/image78.png"/><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image" Target="../media/image77.png"/><Relationship Id="rId5" Type="http://schemas.openxmlformats.org/officeDocument/2006/relationships/image" Target="../media/image4.png"/><Relationship Id="rId4" Type="http://schemas.openxmlformats.org/officeDocument/2006/relationships/notesSlide" Target="../notesSlides/notesSlide91.xml"/><Relationship Id="rId9" Type="http://schemas.openxmlformats.org/officeDocument/2006/relationships/image" Target="../media/image13.emf"/></Relationships>
</file>

<file path=ppt/slides/_rels/slide92.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239.xml"/><Relationship Id="rId7" Type="http://schemas.openxmlformats.org/officeDocument/2006/relationships/image" Target="../media/image4.png"/><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notesSlide" Target="../notesSlides/notesSlide92.xml"/><Relationship Id="rId5" Type="http://schemas.openxmlformats.org/officeDocument/2006/relationships/slideLayout" Target="../slideLayouts/slideLayout2.xml"/><Relationship Id="rId10" Type="http://schemas.openxmlformats.org/officeDocument/2006/relationships/image" Target="../media/image49.emf"/><Relationship Id="rId4" Type="http://schemas.openxmlformats.org/officeDocument/2006/relationships/tags" Target="../tags/tag240.xml"/><Relationship Id="rId9" Type="http://schemas.openxmlformats.org/officeDocument/2006/relationships/image" Target="../media/image48.emf"/></Relationships>
</file>

<file path=ppt/slides/_rels/slide9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244.xml"/><Relationship Id="rId7" Type="http://schemas.openxmlformats.org/officeDocument/2006/relationships/image" Target="../media/image50.emf"/><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image" Target="../media/image4.png"/><Relationship Id="rId5" Type="http://schemas.openxmlformats.org/officeDocument/2006/relationships/notesSlide" Target="../notesSlides/notesSlide93.xml"/><Relationship Id="rId4" Type="http://schemas.openxmlformats.org/officeDocument/2006/relationships/slideLayout" Target="../slideLayouts/slideLayout2.xml"/><Relationship Id="rId9" Type="http://schemas.openxmlformats.org/officeDocument/2006/relationships/image" Target="../media/image13.emf"/></Relationships>
</file>

<file path=ppt/slides/_rels/slide9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248.xml"/><Relationship Id="rId7" Type="http://schemas.openxmlformats.org/officeDocument/2006/relationships/image" Target="../media/image80.emf"/><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image" Target="../media/image4.png"/><Relationship Id="rId5" Type="http://schemas.openxmlformats.org/officeDocument/2006/relationships/notesSlide" Target="../notesSlides/notesSlide94.xml"/><Relationship Id="rId4"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xml"/><Relationship Id="rId1" Type="http://schemas.openxmlformats.org/officeDocument/2006/relationships/tags" Target="../tags/tag250.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image" Target="../media/image3.emf"/><Relationship Id="rId5" Type="http://schemas.openxmlformats.org/officeDocument/2006/relationships/image" Target="../media/image4.png"/><Relationship Id="rId4"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8" Type="http://schemas.openxmlformats.org/officeDocument/2006/relationships/hyperlink" Target="mailto:HSAPHelpDesk@air.org" TargetMode="External"/><Relationship Id="rId3" Type="http://schemas.openxmlformats.org/officeDocument/2006/relationships/slideLayout" Target="../slideLayouts/slideLayout1.xml"/><Relationship Id="rId7" Type="http://schemas.openxmlformats.org/officeDocument/2006/relationships/hyperlink" Target="http://www.smarterbalanced.org/" TargetMode="External"/><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hyperlink" Target="http://www.alohahsap.org/" TargetMode="External"/><Relationship Id="rId5" Type="http://schemas.openxmlformats.org/officeDocument/2006/relationships/image" Target="../media/image2.png"/><Relationship Id="rId4" Type="http://schemas.openxmlformats.org/officeDocument/2006/relationships/notesSlide" Target="../notesSlides/notesSlide97.xml"/><Relationship Id="rId9"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2133600" y="1295400"/>
            <a:ext cx="6705600" cy="2155825"/>
          </a:xfrm>
        </p:spPr>
        <p:txBody>
          <a:bodyPr rtlCol="0">
            <a:noAutofit/>
          </a:bodyPr>
          <a:lstStyle/>
          <a:p>
            <a:pPr eaLnBrk="1" fontAlgn="auto" hangingPunct="1">
              <a:spcAft>
                <a:spcPts val="0"/>
              </a:spcAft>
              <a:defRPr/>
            </a:pPr>
            <a:r>
              <a:rPr lang="en-US" sz="6000" b="1" dirty="0" smtClean="0">
                <a:effectLst>
                  <a:outerShdw blurRad="38100" dist="38100" dir="2700000" algn="tl">
                    <a:srgbClr val="000000">
                      <a:alpha val="43137"/>
                    </a:srgbClr>
                  </a:outerShdw>
                </a:effectLst>
                <a:latin typeface="Arial" pitchFamily="34" charset="0"/>
                <a:cs typeface="Arial" pitchFamily="34" charset="0"/>
              </a:rPr>
              <a:t>Accessibility and Accommodations</a:t>
            </a:r>
          </a:p>
        </p:txBody>
      </p:sp>
      <p:pic>
        <p:nvPicPr>
          <p:cNvPr id="2051" name="Picture 4" descr="smarterbalanced_logo.png"/>
          <p:cNvPicPr>
            <a:picLocks noChangeAspect="1"/>
          </p:cNvPicPr>
          <p:nvPr/>
        </p:nvPicPr>
        <p:blipFill>
          <a:blip r:embed="rId5" cstate="print"/>
          <a:srcRect/>
          <a:stretch>
            <a:fillRect/>
          </a:stretch>
        </p:blipFill>
        <p:spPr bwMode="auto">
          <a:xfrm>
            <a:off x="3886200" y="3886200"/>
            <a:ext cx="3790950" cy="1200150"/>
          </a:xfrm>
          <a:prstGeom prst="rect">
            <a:avLst/>
          </a:prstGeom>
          <a:noFill/>
          <a:ln w="9525">
            <a:noFill/>
            <a:miter lim="800000"/>
            <a:headEnd/>
            <a:tailEnd/>
          </a:ln>
        </p:spPr>
      </p:pic>
      <p:pic>
        <p:nvPicPr>
          <p:cNvPr id="5" name="Female 2"/>
          <p:cNvPicPr>
            <a:picLocks noChangeAspect="1"/>
          </p:cNvPicPr>
          <p:nvPr>
            <p:custDataLst>
              <p:tags r:id="rId2"/>
            </p:custDataLst>
          </p:nvPr>
        </p:nvPicPr>
        <p:blipFill>
          <a:blip r:embed="rId6" cstate="print"/>
          <a:stretch>
            <a:fillRect/>
          </a:stretch>
        </p:blipFill>
        <p:spPr>
          <a:xfrm>
            <a:off x="228600" y="381000"/>
            <a:ext cx="2057400" cy="6477000"/>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12291" name="TextBox 11"/>
          <p:cNvSpPr txBox="1">
            <a:spLocks noChangeArrowheads="1"/>
          </p:cNvSpPr>
          <p:nvPr/>
        </p:nvSpPr>
        <p:spPr bwMode="auto">
          <a:xfrm>
            <a:off x="2161572" y="1447800"/>
            <a:ext cx="6286500" cy="2492990"/>
          </a:xfrm>
          <a:prstGeom prst="rect">
            <a:avLst/>
          </a:prstGeom>
          <a:noFill/>
          <a:ln w="9525">
            <a:noFill/>
            <a:miter lim="800000"/>
            <a:headEnd/>
            <a:tailEnd/>
          </a:ln>
        </p:spPr>
        <p:txBody>
          <a:bodyPr wrap="square">
            <a:spAutoFit/>
          </a:bodyPr>
          <a:lstStyle/>
          <a:p>
            <a:pPr marL="514350" indent="-514350">
              <a:buFont typeface="+mj-lt"/>
              <a:buAutoNum type="arabicPeriod" startAt="3"/>
            </a:pPr>
            <a:r>
              <a:rPr lang="en-US" altLang="en-US" sz="2600" dirty="0" smtClean="0"/>
              <a:t>How </a:t>
            </a:r>
            <a:r>
              <a:rPr lang="en-US" altLang="en-US" sz="2600" dirty="0"/>
              <a:t>do I ensure that students receive their assigned designated supports and accommodations within the test delivery system (embedded) as well as those </a:t>
            </a:r>
            <a:r>
              <a:rPr lang="en-US" altLang="en-US" sz="2600" dirty="0" smtClean="0"/>
              <a:t>outside </a:t>
            </a:r>
            <a:r>
              <a:rPr lang="en-US" altLang="en-US" sz="2600" dirty="0"/>
              <a:t>the test delivery system (non-embedded)?</a:t>
            </a:r>
          </a:p>
        </p:txBody>
      </p:sp>
      <p:pic>
        <p:nvPicPr>
          <p:cNvPr id="8" name="Female 2"/>
          <p:cNvPicPr>
            <a:picLocks noChangeAspect="1"/>
          </p:cNvPicPr>
          <p:nvPr>
            <p:custDataLst>
              <p:tags r:id="rId2"/>
            </p:custDataLst>
          </p:nvPr>
        </p:nvPicPr>
        <p:blipFill>
          <a:blip r:embed="rId6" cstate="print"/>
          <a:stretch>
            <a:fillRect/>
          </a:stretch>
        </p:blipFill>
        <p:spPr>
          <a:xfrm>
            <a:off x="76200" y="317500"/>
            <a:ext cx="2286000" cy="6540500"/>
          </a:xfrm>
          <a:prstGeom prst="rect">
            <a:avLst/>
          </a:prstGeom>
          <a:effectLst>
            <a:outerShdw blurRad="50800" dist="38100" dir="2700000" algn="tl" rotWithShape="0">
              <a:prstClr val="black">
                <a:alpha val="40000"/>
              </a:prstClr>
            </a:outerShdw>
          </a:effectLst>
        </p:spPr>
      </p:pic>
      <p:sp>
        <p:nvSpPr>
          <p:cNvPr id="12293" name="TextBox 4"/>
          <p:cNvSpPr txBox="1">
            <a:spLocks noChangeArrowheads="1"/>
          </p:cNvSpPr>
          <p:nvPr/>
        </p:nvSpPr>
        <p:spPr bwMode="auto">
          <a:xfrm>
            <a:off x="2133600" y="533400"/>
            <a:ext cx="6400800" cy="523875"/>
          </a:xfrm>
          <a:prstGeom prst="rect">
            <a:avLst/>
          </a:prstGeom>
          <a:noFill/>
          <a:ln w="9525">
            <a:noFill/>
            <a:miter lim="800000"/>
            <a:headEnd/>
            <a:tailEnd/>
          </a:ln>
        </p:spPr>
        <p:txBody>
          <a:bodyPr>
            <a:spAutoFit/>
          </a:bodyPr>
          <a:lstStyle/>
          <a:p>
            <a:r>
              <a:rPr lang="en-US" altLang="en-US" sz="2800" b="1" dirty="0"/>
              <a:t>Accessibility and Accommodations</a:t>
            </a:r>
          </a:p>
        </p:txBody>
      </p:sp>
      <p:pic>
        <p:nvPicPr>
          <p:cNvPr id="12294" name="Picture 10"/>
          <p:cNvPicPr>
            <a:picLocks noChangeAspect="1" noChangeArrowheads="1"/>
          </p:cNvPicPr>
          <p:nvPr/>
        </p:nvPicPr>
        <p:blipFill>
          <a:blip r:embed="rId7" cstate="print"/>
          <a:srcRect/>
          <a:stretch>
            <a:fillRect/>
          </a:stretch>
        </p:blipFill>
        <p:spPr bwMode="auto">
          <a:xfrm>
            <a:off x="609600" y="2362200"/>
            <a:ext cx="1219200" cy="1427163"/>
          </a:xfrm>
          <a:prstGeom prst="rect">
            <a:avLst/>
          </a:prstGeom>
          <a:noFill/>
          <a:ln w="9525">
            <a:solidFill>
              <a:schemeClr val="tx1"/>
            </a:solid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13315" name="TextBox 6"/>
          <p:cNvSpPr txBox="1">
            <a:spLocks noChangeArrowheads="1"/>
          </p:cNvSpPr>
          <p:nvPr/>
        </p:nvSpPr>
        <p:spPr bwMode="auto">
          <a:xfrm>
            <a:off x="2362200" y="1219200"/>
            <a:ext cx="5867400" cy="2893100"/>
          </a:xfrm>
          <a:prstGeom prst="rect">
            <a:avLst/>
          </a:prstGeom>
          <a:noFill/>
          <a:ln w="9525">
            <a:noFill/>
            <a:miter lim="800000"/>
            <a:headEnd/>
            <a:tailEnd/>
          </a:ln>
        </p:spPr>
        <p:txBody>
          <a:bodyPr wrap="square">
            <a:spAutoFit/>
          </a:bodyPr>
          <a:lstStyle/>
          <a:p>
            <a:r>
              <a:rPr lang="en-US" altLang="en-US" sz="2600" dirty="0"/>
              <a:t>The examples shown in this module are for the </a:t>
            </a:r>
            <a:r>
              <a:rPr lang="en-US" altLang="en-US" sz="2600" b="1" dirty="0" smtClean="0"/>
              <a:t>test delivery system</a:t>
            </a:r>
            <a:r>
              <a:rPr lang="en-US" altLang="en-US" sz="2600" dirty="0" smtClean="0"/>
              <a:t>. </a:t>
            </a:r>
            <a:r>
              <a:rPr lang="en-US" altLang="en-US" sz="2600" dirty="0"/>
              <a:t>It is important to note that the way to access these tools and how these tools present on your screen may vary slightly depending on the test delivery system used in your state.</a:t>
            </a:r>
            <a:endParaRPr lang="en-US" altLang="en-US" sz="2600" dirty="0">
              <a:solidFill>
                <a:srgbClr val="000000"/>
              </a:solidFill>
              <a:cs typeface="Times New Roman" pitchFamily="18" charset="0"/>
            </a:endParaRPr>
          </a:p>
        </p:txBody>
      </p:sp>
      <p:sp>
        <p:nvSpPr>
          <p:cNvPr id="13316" name="TextBox 4"/>
          <p:cNvSpPr txBox="1">
            <a:spLocks noChangeArrowheads="1"/>
          </p:cNvSpPr>
          <p:nvPr/>
        </p:nvSpPr>
        <p:spPr bwMode="auto">
          <a:xfrm>
            <a:off x="2133600" y="533400"/>
            <a:ext cx="6400800" cy="523875"/>
          </a:xfrm>
          <a:prstGeom prst="rect">
            <a:avLst/>
          </a:prstGeom>
          <a:noFill/>
          <a:ln w="9525">
            <a:noFill/>
            <a:miter lim="800000"/>
            <a:headEnd/>
            <a:tailEnd/>
          </a:ln>
        </p:spPr>
        <p:txBody>
          <a:bodyPr>
            <a:spAutoFit/>
          </a:bodyPr>
          <a:lstStyle/>
          <a:p>
            <a:r>
              <a:rPr lang="en-US" altLang="en-US" sz="2800" b="1"/>
              <a:t>Accessibility and Accommodations</a:t>
            </a:r>
          </a:p>
        </p:txBody>
      </p:sp>
      <p:pic>
        <p:nvPicPr>
          <p:cNvPr id="9" name="Female 2"/>
          <p:cNvPicPr>
            <a:picLocks noChangeAspect="1"/>
          </p:cNvPicPr>
          <p:nvPr>
            <p:custDataLst>
              <p:tags r:id="rId2"/>
            </p:custDataLst>
          </p:nvPr>
        </p:nvPicPr>
        <p:blipFill>
          <a:blip r:embed="rId6" cstate="print"/>
          <a:stretch>
            <a:fillRect/>
          </a:stretch>
        </p:blipFill>
        <p:spPr>
          <a:xfrm flipH="1">
            <a:off x="-24320" y="236375"/>
            <a:ext cx="2632075" cy="6477000"/>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pic>
        <p:nvPicPr>
          <p:cNvPr id="14339" name="Picture 5"/>
          <p:cNvPicPr>
            <a:picLocks noChangeAspect="1" noChangeArrowheads="1"/>
          </p:cNvPicPr>
          <p:nvPr/>
        </p:nvPicPr>
        <p:blipFill>
          <a:blip r:embed="rId6" cstate="print"/>
          <a:srcRect/>
          <a:stretch>
            <a:fillRect/>
          </a:stretch>
        </p:blipFill>
        <p:spPr bwMode="auto">
          <a:xfrm>
            <a:off x="3429000" y="990600"/>
            <a:ext cx="3505200" cy="1373188"/>
          </a:xfrm>
          <a:prstGeom prst="rect">
            <a:avLst/>
          </a:prstGeom>
          <a:noFill/>
          <a:ln w="9525">
            <a:noFill/>
            <a:miter lim="800000"/>
            <a:headEnd/>
            <a:tailEnd/>
          </a:ln>
        </p:spPr>
      </p:pic>
      <p:sp>
        <p:nvSpPr>
          <p:cNvPr id="14340" name="TextBox 6"/>
          <p:cNvSpPr txBox="1">
            <a:spLocks noChangeArrowheads="1"/>
          </p:cNvSpPr>
          <p:nvPr/>
        </p:nvSpPr>
        <p:spPr bwMode="auto">
          <a:xfrm>
            <a:off x="2500132" y="2438400"/>
            <a:ext cx="5500868" cy="1692771"/>
          </a:xfrm>
          <a:prstGeom prst="rect">
            <a:avLst/>
          </a:prstGeom>
          <a:noFill/>
          <a:ln w="9525">
            <a:noFill/>
            <a:miter lim="800000"/>
            <a:headEnd/>
            <a:tailEnd/>
          </a:ln>
        </p:spPr>
        <p:txBody>
          <a:bodyPr wrap="square">
            <a:spAutoFit/>
          </a:bodyPr>
          <a:lstStyle/>
          <a:p>
            <a:pPr algn="ctr"/>
            <a:r>
              <a:rPr lang="en-US" altLang="en-US" sz="2600" dirty="0"/>
              <a:t>Universal tools, designated supports, and accommodations </a:t>
            </a:r>
            <a:r>
              <a:rPr lang="en-US" altLang="en-US" sz="2600" u="sng" dirty="0"/>
              <a:t>may be different </a:t>
            </a:r>
            <a:r>
              <a:rPr lang="en-US" altLang="en-US" sz="2600" dirty="0"/>
              <a:t>from those that your state has allowed in the </a:t>
            </a:r>
            <a:r>
              <a:rPr lang="en-US" altLang="en-US" sz="2600" dirty="0" smtClean="0"/>
              <a:t>past.</a:t>
            </a:r>
            <a:endParaRPr lang="en-US" altLang="en-US" sz="2600" dirty="0"/>
          </a:p>
        </p:txBody>
      </p:sp>
      <p:pic>
        <p:nvPicPr>
          <p:cNvPr id="7" name="Female 2"/>
          <p:cNvPicPr>
            <a:picLocks noChangeAspect="1"/>
          </p:cNvPicPr>
          <p:nvPr>
            <p:custDataLst>
              <p:tags r:id="rId2"/>
            </p:custDataLst>
          </p:nvPr>
        </p:nvPicPr>
        <p:blipFill>
          <a:blip r:embed="rId7" cstate="print"/>
          <a:stretch>
            <a:fillRect/>
          </a:stretch>
        </p:blipFill>
        <p:spPr>
          <a:xfrm flipH="1">
            <a:off x="66472" y="90487"/>
            <a:ext cx="3048000" cy="6511925"/>
          </a:xfrm>
          <a:prstGeom prst="rect">
            <a:avLst/>
          </a:prstGeom>
          <a:effectLst>
            <a:outerShdw blurRad="50800" dist="38100" dir="2700000" algn="tl" rotWithShape="0">
              <a:prstClr val="black">
                <a:alpha val="40000"/>
              </a:prstClr>
            </a:outerShdw>
          </a:effectLst>
        </p:spPr>
      </p:pic>
      <p:sp>
        <p:nvSpPr>
          <p:cNvPr id="14342" name="TextBox 4"/>
          <p:cNvSpPr txBox="1">
            <a:spLocks noChangeArrowheads="1"/>
          </p:cNvSpPr>
          <p:nvPr/>
        </p:nvSpPr>
        <p:spPr bwMode="auto">
          <a:xfrm>
            <a:off x="2133600" y="533400"/>
            <a:ext cx="6400800" cy="523875"/>
          </a:xfrm>
          <a:prstGeom prst="rect">
            <a:avLst/>
          </a:prstGeom>
          <a:noFill/>
          <a:ln w="9525">
            <a:noFill/>
            <a:miter lim="800000"/>
            <a:headEnd/>
            <a:tailEnd/>
          </a:ln>
        </p:spPr>
        <p:txBody>
          <a:bodyPr>
            <a:spAutoFit/>
          </a:bodyPr>
          <a:lstStyle/>
          <a:p>
            <a:r>
              <a:rPr lang="en-US" altLang="en-US" sz="2800" b="1" dirty="0"/>
              <a:t>Accessibility and Accommodations</a:t>
            </a:r>
          </a:p>
        </p:txBody>
      </p:sp>
    </p:spTree>
    <p:custDataLst>
      <p:tags r:id="rId1"/>
    </p:custData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15363" name="TextBox 6"/>
          <p:cNvSpPr txBox="1">
            <a:spLocks noChangeArrowheads="1"/>
          </p:cNvSpPr>
          <p:nvPr/>
        </p:nvSpPr>
        <p:spPr bwMode="auto">
          <a:xfrm>
            <a:off x="2362200" y="1371600"/>
            <a:ext cx="5943600" cy="2492990"/>
          </a:xfrm>
          <a:prstGeom prst="rect">
            <a:avLst/>
          </a:prstGeom>
          <a:noFill/>
          <a:ln w="9525">
            <a:noFill/>
            <a:miter lim="800000"/>
            <a:headEnd/>
            <a:tailEnd/>
          </a:ln>
        </p:spPr>
        <p:txBody>
          <a:bodyPr wrap="square">
            <a:spAutoFit/>
          </a:bodyPr>
          <a:lstStyle/>
          <a:p>
            <a:pPr algn="ctr"/>
            <a:r>
              <a:rPr lang="en-US" altLang="en-US" sz="2600" dirty="0"/>
              <a:t>For the secure assessments, a state can only provide students with the universal tools, designated supports, and accommodations that are included in the </a:t>
            </a:r>
            <a:r>
              <a:rPr lang="en-US" altLang="en-US" sz="2600" i="1" dirty="0" smtClean="0"/>
              <a:t>Usability</a:t>
            </a:r>
            <a:r>
              <a:rPr lang="en-US" altLang="en-US" sz="2600" i="1" dirty="0"/>
              <a:t>, Accessibility, and Accommodations Guidelines.</a:t>
            </a:r>
            <a:endParaRPr lang="en-US" altLang="en-US" sz="2600" dirty="0"/>
          </a:p>
        </p:txBody>
      </p:sp>
      <p:pic>
        <p:nvPicPr>
          <p:cNvPr id="7" name="Female 2"/>
          <p:cNvPicPr>
            <a:picLocks noChangeAspect="1"/>
          </p:cNvPicPr>
          <p:nvPr>
            <p:custDataLst>
              <p:tags r:id="rId2"/>
            </p:custDataLst>
          </p:nvPr>
        </p:nvPicPr>
        <p:blipFill>
          <a:blip r:embed="rId6" cstate="print"/>
          <a:stretch>
            <a:fillRect/>
          </a:stretch>
        </p:blipFill>
        <p:spPr>
          <a:xfrm>
            <a:off x="76200" y="317500"/>
            <a:ext cx="2286000" cy="6540500"/>
          </a:xfrm>
          <a:prstGeom prst="rect">
            <a:avLst/>
          </a:prstGeom>
          <a:effectLst>
            <a:outerShdw blurRad="50800" dist="38100" dir="2700000" algn="tl" rotWithShape="0">
              <a:prstClr val="black">
                <a:alpha val="40000"/>
              </a:prstClr>
            </a:outerShdw>
          </a:effectLst>
        </p:spPr>
      </p:pic>
      <p:sp>
        <p:nvSpPr>
          <p:cNvPr id="15365" name="TextBox 4"/>
          <p:cNvSpPr txBox="1">
            <a:spLocks noChangeArrowheads="1"/>
          </p:cNvSpPr>
          <p:nvPr/>
        </p:nvSpPr>
        <p:spPr bwMode="auto">
          <a:xfrm>
            <a:off x="2133600" y="533400"/>
            <a:ext cx="6400800" cy="523875"/>
          </a:xfrm>
          <a:prstGeom prst="rect">
            <a:avLst/>
          </a:prstGeom>
          <a:noFill/>
          <a:ln w="9525">
            <a:noFill/>
            <a:miter lim="800000"/>
            <a:headEnd/>
            <a:tailEnd/>
          </a:ln>
        </p:spPr>
        <p:txBody>
          <a:bodyPr>
            <a:spAutoFit/>
          </a:bodyPr>
          <a:lstStyle/>
          <a:p>
            <a:r>
              <a:rPr lang="en-US" altLang="en-US" sz="2800" b="1"/>
              <a:t>Accessibility and Accommodations</a:t>
            </a:r>
          </a:p>
        </p:txBody>
      </p:sp>
      <p:pic>
        <p:nvPicPr>
          <p:cNvPr id="15366" name="Picture 10"/>
          <p:cNvPicPr>
            <a:picLocks noChangeAspect="1" noChangeArrowheads="1"/>
          </p:cNvPicPr>
          <p:nvPr/>
        </p:nvPicPr>
        <p:blipFill>
          <a:blip r:embed="rId7" cstate="print"/>
          <a:srcRect/>
          <a:stretch>
            <a:fillRect/>
          </a:stretch>
        </p:blipFill>
        <p:spPr bwMode="auto">
          <a:xfrm>
            <a:off x="609600" y="2362200"/>
            <a:ext cx="1219200" cy="1427163"/>
          </a:xfrm>
          <a:prstGeom prst="rect">
            <a:avLst/>
          </a:prstGeom>
          <a:noFill/>
          <a:ln w="9525">
            <a:solidFill>
              <a:schemeClr val="tx1"/>
            </a:solid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pic>
        <p:nvPicPr>
          <p:cNvPr id="8" name="Female 2"/>
          <p:cNvPicPr>
            <a:picLocks noChangeAspect="1"/>
          </p:cNvPicPr>
          <p:nvPr>
            <p:custDataLst>
              <p:tags r:id="rId2"/>
            </p:custDataLst>
          </p:nvPr>
        </p:nvPicPr>
        <p:blipFill>
          <a:blip r:embed="rId6" cstate="print"/>
          <a:stretch>
            <a:fillRect/>
          </a:stretch>
        </p:blipFill>
        <p:spPr>
          <a:xfrm>
            <a:off x="76200" y="317500"/>
            <a:ext cx="2286000" cy="6540500"/>
          </a:xfrm>
          <a:prstGeom prst="rect">
            <a:avLst/>
          </a:prstGeom>
          <a:effectLst>
            <a:outerShdw blurRad="50800" dist="38100" dir="2700000" algn="tl" rotWithShape="0">
              <a:prstClr val="black">
                <a:alpha val="40000"/>
              </a:prstClr>
            </a:outerShdw>
          </a:effectLst>
        </p:spPr>
      </p:pic>
      <p:sp>
        <p:nvSpPr>
          <p:cNvPr id="16388" name="TextBox 6"/>
          <p:cNvSpPr txBox="1">
            <a:spLocks noChangeArrowheads="1"/>
          </p:cNvSpPr>
          <p:nvPr/>
        </p:nvSpPr>
        <p:spPr bwMode="auto">
          <a:xfrm>
            <a:off x="2514600" y="1458605"/>
            <a:ext cx="3581400" cy="2492990"/>
          </a:xfrm>
          <a:prstGeom prst="rect">
            <a:avLst/>
          </a:prstGeom>
          <a:noFill/>
          <a:ln w="9525">
            <a:noFill/>
            <a:miter lim="800000"/>
            <a:headEnd/>
            <a:tailEnd/>
          </a:ln>
        </p:spPr>
        <p:txBody>
          <a:bodyPr>
            <a:spAutoFit/>
          </a:bodyPr>
          <a:lstStyle/>
          <a:p>
            <a:r>
              <a:rPr lang="en-US" altLang="en-US" sz="2600" dirty="0"/>
              <a:t>Check with your state education agency </a:t>
            </a:r>
            <a:r>
              <a:rPr lang="en-US" altLang="en-US" sz="2600" dirty="0">
                <a:solidFill>
                  <a:srgbClr val="000000"/>
                </a:solidFill>
                <a:cs typeface="Times New Roman" pitchFamily="18" charset="0"/>
              </a:rPr>
              <a:t>to make sure you understand the use of a testing consideration in your state</a:t>
            </a:r>
            <a:r>
              <a:rPr lang="en-US" altLang="en-US" sz="2600" dirty="0"/>
              <a:t>.</a:t>
            </a:r>
          </a:p>
        </p:txBody>
      </p:sp>
      <p:pic>
        <p:nvPicPr>
          <p:cNvPr id="16389" name="Picture 2" descr="C:\Users\ABTHOMPSON\AppData\Local\Microsoft\Windows\Temporary Internet Files\Content.IE5\QFR3LNLS\MC900441498[1].png"/>
          <p:cNvPicPr>
            <a:picLocks noChangeAspect="1" noChangeArrowheads="1"/>
          </p:cNvPicPr>
          <p:nvPr/>
        </p:nvPicPr>
        <p:blipFill>
          <a:blip r:embed="rId7" cstate="print"/>
          <a:srcRect/>
          <a:stretch>
            <a:fillRect/>
          </a:stretch>
        </p:blipFill>
        <p:spPr bwMode="auto">
          <a:xfrm>
            <a:off x="6019800" y="1600200"/>
            <a:ext cx="2209800" cy="2209800"/>
          </a:xfrm>
          <a:prstGeom prst="rect">
            <a:avLst/>
          </a:prstGeom>
          <a:noFill/>
          <a:ln w="9525">
            <a:noFill/>
            <a:miter lim="800000"/>
            <a:headEnd/>
            <a:tailEnd/>
          </a:ln>
        </p:spPr>
      </p:pic>
      <p:sp>
        <p:nvSpPr>
          <p:cNvPr id="16390" name="TextBox 4"/>
          <p:cNvSpPr txBox="1">
            <a:spLocks noChangeArrowheads="1"/>
          </p:cNvSpPr>
          <p:nvPr/>
        </p:nvSpPr>
        <p:spPr bwMode="auto">
          <a:xfrm>
            <a:off x="2133600" y="533400"/>
            <a:ext cx="6400800" cy="523875"/>
          </a:xfrm>
          <a:prstGeom prst="rect">
            <a:avLst/>
          </a:prstGeom>
          <a:noFill/>
          <a:ln w="9525">
            <a:noFill/>
            <a:miter lim="800000"/>
            <a:headEnd/>
            <a:tailEnd/>
          </a:ln>
        </p:spPr>
        <p:txBody>
          <a:bodyPr>
            <a:spAutoFit/>
          </a:bodyPr>
          <a:lstStyle/>
          <a:p>
            <a:r>
              <a:rPr lang="en-US" altLang="en-US" sz="2800" b="1"/>
              <a:t>Accessibility and Accommodations</a:t>
            </a:r>
          </a:p>
        </p:txBody>
      </p:sp>
      <p:pic>
        <p:nvPicPr>
          <p:cNvPr id="16391" name="Picture 10"/>
          <p:cNvPicPr>
            <a:picLocks noChangeAspect="1" noChangeArrowheads="1"/>
          </p:cNvPicPr>
          <p:nvPr/>
        </p:nvPicPr>
        <p:blipFill>
          <a:blip r:embed="rId8" cstate="print"/>
          <a:srcRect/>
          <a:stretch>
            <a:fillRect/>
          </a:stretch>
        </p:blipFill>
        <p:spPr bwMode="auto">
          <a:xfrm>
            <a:off x="609600" y="2362200"/>
            <a:ext cx="1219200" cy="1427163"/>
          </a:xfrm>
          <a:prstGeom prst="rect">
            <a:avLst/>
          </a:prstGeom>
          <a:noFill/>
          <a:ln w="9525">
            <a:solidFill>
              <a:schemeClr val="tx1"/>
            </a:solid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15" name="TextBox 14"/>
          <p:cNvSpPr txBox="1"/>
          <p:nvPr/>
        </p:nvSpPr>
        <p:spPr>
          <a:xfrm>
            <a:off x="2362200" y="1524000"/>
            <a:ext cx="6035675"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a:effectLst>
            <a:outerShdw blurRad="50800" dist="38100" dir="5400000" algn="t" rotWithShape="0">
              <a:prstClr val="black">
                <a:alpha val="40000"/>
              </a:prstClr>
            </a:outerShdw>
          </a:effectLst>
        </p:spPr>
        <p:txBody>
          <a:bodyPr>
            <a:spAutoFit/>
          </a:bodyPr>
          <a:lstStyle/>
          <a:p>
            <a:pPr algn="ctr" fontAlgn="auto">
              <a:spcBef>
                <a:spcPts val="0"/>
              </a:spcBef>
              <a:spcAft>
                <a:spcPts val="0"/>
              </a:spcAft>
              <a:defRPr/>
            </a:pPr>
            <a:r>
              <a:rPr lang="en-US" sz="3600" b="1" dirty="0">
                <a:solidFill>
                  <a:srgbClr val="0070C0"/>
                </a:solidFill>
                <a:effectLst>
                  <a:outerShdw blurRad="38100" dist="38100" dir="2700000" algn="tl">
                    <a:srgbClr val="000000">
                      <a:alpha val="43137"/>
                    </a:srgbClr>
                  </a:outerShdw>
                </a:effectLst>
                <a:latin typeface="Arial" pitchFamily="34" charset="0"/>
                <a:cs typeface="Arial" pitchFamily="34" charset="0"/>
              </a:rPr>
              <a:t>Same Expectations</a:t>
            </a:r>
          </a:p>
        </p:txBody>
      </p:sp>
      <p:pic>
        <p:nvPicPr>
          <p:cNvPr id="17412" name="Picture 12" descr="pink.png"/>
          <p:cNvPicPr>
            <a:picLocks noChangeAspect="1"/>
          </p:cNvPicPr>
          <p:nvPr/>
        </p:nvPicPr>
        <p:blipFill>
          <a:blip r:embed="rId6" cstate="print"/>
          <a:srcRect/>
          <a:stretch>
            <a:fillRect/>
          </a:stretch>
        </p:blipFill>
        <p:spPr bwMode="auto">
          <a:xfrm>
            <a:off x="2438400" y="2438400"/>
            <a:ext cx="1165225" cy="1295400"/>
          </a:xfrm>
          <a:prstGeom prst="rect">
            <a:avLst/>
          </a:prstGeom>
          <a:noFill/>
          <a:ln w="9525">
            <a:noFill/>
            <a:miter lim="800000"/>
            <a:headEnd/>
            <a:tailEnd/>
          </a:ln>
        </p:spPr>
      </p:pic>
      <p:pic>
        <p:nvPicPr>
          <p:cNvPr id="17413" name="Picture 13" descr="yellow.png"/>
          <p:cNvPicPr>
            <a:picLocks noChangeAspect="1"/>
          </p:cNvPicPr>
          <p:nvPr/>
        </p:nvPicPr>
        <p:blipFill>
          <a:blip r:embed="rId7" cstate="print"/>
          <a:srcRect/>
          <a:stretch>
            <a:fillRect/>
          </a:stretch>
        </p:blipFill>
        <p:spPr bwMode="auto">
          <a:xfrm>
            <a:off x="6019800" y="2133600"/>
            <a:ext cx="1165225" cy="1425575"/>
          </a:xfrm>
          <a:prstGeom prst="rect">
            <a:avLst/>
          </a:prstGeom>
          <a:noFill/>
          <a:ln w="9525">
            <a:noFill/>
            <a:miter lim="800000"/>
            <a:headEnd/>
            <a:tailEnd/>
          </a:ln>
        </p:spPr>
      </p:pic>
      <p:pic>
        <p:nvPicPr>
          <p:cNvPr id="17414" name="Picture 15" descr="red.png"/>
          <p:cNvPicPr>
            <a:picLocks noChangeAspect="1"/>
          </p:cNvPicPr>
          <p:nvPr/>
        </p:nvPicPr>
        <p:blipFill>
          <a:blip r:embed="rId8" cstate="print"/>
          <a:srcRect/>
          <a:stretch>
            <a:fillRect/>
          </a:stretch>
        </p:blipFill>
        <p:spPr bwMode="auto">
          <a:xfrm>
            <a:off x="6705600" y="2438400"/>
            <a:ext cx="1295400" cy="1425575"/>
          </a:xfrm>
          <a:prstGeom prst="rect">
            <a:avLst/>
          </a:prstGeom>
          <a:noFill/>
          <a:ln w="9525">
            <a:noFill/>
            <a:miter lim="800000"/>
            <a:headEnd/>
            <a:tailEnd/>
          </a:ln>
        </p:spPr>
      </p:pic>
      <p:pic>
        <p:nvPicPr>
          <p:cNvPr id="17415" name="Picture 16" descr="gray.png"/>
          <p:cNvPicPr>
            <a:picLocks noChangeAspect="1"/>
          </p:cNvPicPr>
          <p:nvPr/>
        </p:nvPicPr>
        <p:blipFill>
          <a:blip r:embed="rId9" cstate="print"/>
          <a:srcRect/>
          <a:stretch>
            <a:fillRect/>
          </a:stretch>
        </p:blipFill>
        <p:spPr bwMode="auto">
          <a:xfrm>
            <a:off x="5257800" y="2514600"/>
            <a:ext cx="1165225" cy="1425575"/>
          </a:xfrm>
          <a:prstGeom prst="rect">
            <a:avLst/>
          </a:prstGeom>
          <a:noFill/>
          <a:ln w="9525">
            <a:noFill/>
            <a:miter lim="800000"/>
            <a:headEnd/>
            <a:tailEnd/>
          </a:ln>
        </p:spPr>
      </p:pic>
      <p:pic>
        <p:nvPicPr>
          <p:cNvPr id="17416" name="Picture 17" descr="green.png"/>
          <p:cNvPicPr>
            <a:picLocks noChangeAspect="1"/>
          </p:cNvPicPr>
          <p:nvPr/>
        </p:nvPicPr>
        <p:blipFill>
          <a:blip r:embed="rId10" cstate="print"/>
          <a:srcRect/>
          <a:stretch>
            <a:fillRect/>
          </a:stretch>
        </p:blipFill>
        <p:spPr bwMode="auto">
          <a:xfrm>
            <a:off x="4343400" y="2209800"/>
            <a:ext cx="1165225" cy="1425575"/>
          </a:xfrm>
          <a:prstGeom prst="rect">
            <a:avLst/>
          </a:prstGeom>
          <a:noFill/>
          <a:ln w="9525">
            <a:noFill/>
            <a:miter lim="800000"/>
            <a:headEnd/>
            <a:tailEnd/>
          </a:ln>
        </p:spPr>
      </p:pic>
      <p:pic>
        <p:nvPicPr>
          <p:cNvPr id="17417" name="Picture 18" descr="blue.png"/>
          <p:cNvPicPr>
            <a:picLocks noChangeAspect="1"/>
          </p:cNvPicPr>
          <p:nvPr/>
        </p:nvPicPr>
        <p:blipFill>
          <a:blip r:embed="rId11" cstate="print"/>
          <a:srcRect/>
          <a:stretch>
            <a:fillRect/>
          </a:stretch>
        </p:blipFill>
        <p:spPr bwMode="auto">
          <a:xfrm>
            <a:off x="3429000" y="2514600"/>
            <a:ext cx="1165225" cy="1425575"/>
          </a:xfrm>
          <a:prstGeom prst="rect">
            <a:avLst/>
          </a:prstGeom>
          <a:noFill/>
          <a:ln w="9525">
            <a:noFill/>
            <a:miter lim="800000"/>
            <a:headEnd/>
            <a:tailEnd/>
          </a:ln>
        </p:spPr>
      </p:pic>
      <p:pic>
        <p:nvPicPr>
          <p:cNvPr id="13" name="Female 2"/>
          <p:cNvPicPr>
            <a:picLocks noChangeAspect="1"/>
          </p:cNvPicPr>
          <p:nvPr>
            <p:custDataLst>
              <p:tags r:id="rId2"/>
            </p:custDataLst>
          </p:nvPr>
        </p:nvPicPr>
        <p:blipFill>
          <a:blip r:embed="rId12" cstate="print"/>
          <a:stretch>
            <a:fillRect/>
          </a:stretch>
        </p:blipFill>
        <p:spPr>
          <a:xfrm>
            <a:off x="76200" y="317500"/>
            <a:ext cx="2286000" cy="6540500"/>
          </a:xfrm>
          <a:prstGeom prst="rect">
            <a:avLst/>
          </a:prstGeom>
          <a:effectLst>
            <a:outerShdw blurRad="50800" dist="38100" dir="2700000" algn="tl" rotWithShape="0">
              <a:prstClr val="black">
                <a:alpha val="40000"/>
              </a:prstClr>
            </a:outerShdw>
          </a:effectLst>
        </p:spPr>
      </p:pic>
      <p:sp>
        <p:nvSpPr>
          <p:cNvPr id="17419" name="TextBox 4"/>
          <p:cNvSpPr txBox="1">
            <a:spLocks noChangeArrowheads="1"/>
          </p:cNvSpPr>
          <p:nvPr/>
        </p:nvSpPr>
        <p:spPr bwMode="auto">
          <a:xfrm>
            <a:off x="2133600" y="533400"/>
            <a:ext cx="6400800" cy="523875"/>
          </a:xfrm>
          <a:prstGeom prst="rect">
            <a:avLst/>
          </a:prstGeom>
          <a:noFill/>
          <a:ln w="9525">
            <a:noFill/>
            <a:miter lim="800000"/>
            <a:headEnd/>
            <a:tailEnd/>
          </a:ln>
        </p:spPr>
        <p:txBody>
          <a:bodyPr>
            <a:spAutoFit/>
          </a:bodyPr>
          <a:lstStyle/>
          <a:p>
            <a:r>
              <a:rPr lang="en-US" altLang="en-US" sz="2800" b="1"/>
              <a:t>Accessibility and Accommodations</a:t>
            </a:r>
          </a:p>
        </p:txBody>
      </p:sp>
      <p:pic>
        <p:nvPicPr>
          <p:cNvPr id="17420" name="Picture 10"/>
          <p:cNvPicPr>
            <a:picLocks noChangeAspect="1" noChangeArrowheads="1"/>
          </p:cNvPicPr>
          <p:nvPr/>
        </p:nvPicPr>
        <p:blipFill>
          <a:blip r:embed="rId13" cstate="print"/>
          <a:srcRect/>
          <a:stretch>
            <a:fillRect/>
          </a:stretch>
        </p:blipFill>
        <p:spPr bwMode="auto">
          <a:xfrm>
            <a:off x="609600" y="2362200"/>
            <a:ext cx="1219200" cy="1427163"/>
          </a:xfrm>
          <a:prstGeom prst="rect">
            <a:avLst/>
          </a:prstGeom>
          <a:noFill/>
          <a:ln w="9525">
            <a:solidFill>
              <a:schemeClr val="tx1"/>
            </a:solid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15" name="TextBox 14"/>
          <p:cNvSpPr txBox="1"/>
          <p:nvPr/>
        </p:nvSpPr>
        <p:spPr>
          <a:xfrm>
            <a:off x="2209800" y="1371600"/>
            <a:ext cx="6248400" cy="64611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a:effectLst>
            <a:outerShdw blurRad="50800" dist="38100" dir="5400000" algn="t" rotWithShape="0">
              <a:prstClr val="black">
                <a:alpha val="40000"/>
              </a:prstClr>
            </a:outerShdw>
          </a:effectLst>
        </p:spPr>
        <p:txBody>
          <a:bodyPr>
            <a:spAutoFit/>
          </a:bodyPr>
          <a:lstStyle/>
          <a:p>
            <a:pPr algn="ctr" fontAlgn="auto">
              <a:spcBef>
                <a:spcPts val="0"/>
              </a:spcBef>
              <a:spcAft>
                <a:spcPts val="0"/>
              </a:spcAft>
              <a:defRPr/>
            </a:pPr>
            <a:r>
              <a:rPr lang="en-US" sz="3600" b="1" dirty="0">
                <a:solidFill>
                  <a:srgbClr val="0070C0"/>
                </a:solidFill>
                <a:effectLst>
                  <a:outerShdw blurRad="38100" dist="38100" dir="2700000" algn="tl">
                    <a:srgbClr val="000000">
                      <a:alpha val="43137"/>
                    </a:srgbClr>
                  </a:outerShdw>
                </a:effectLst>
                <a:latin typeface="Arial" pitchFamily="34" charset="0"/>
                <a:cs typeface="Arial" pitchFamily="34" charset="0"/>
              </a:rPr>
              <a:t>Exemptions May Apply</a:t>
            </a:r>
          </a:p>
        </p:txBody>
      </p:sp>
      <p:pic>
        <p:nvPicPr>
          <p:cNvPr id="18436" name="Picture 12" descr="pink.png"/>
          <p:cNvPicPr>
            <a:picLocks noChangeAspect="1"/>
          </p:cNvPicPr>
          <p:nvPr/>
        </p:nvPicPr>
        <p:blipFill>
          <a:blip r:embed="rId6" cstate="print"/>
          <a:srcRect/>
          <a:stretch>
            <a:fillRect/>
          </a:stretch>
        </p:blipFill>
        <p:spPr bwMode="auto">
          <a:xfrm>
            <a:off x="2468563" y="2362200"/>
            <a:ext cx="1646237" cy="1828800"/>
          </a:xfrm>
          <a:prstGeom prst="rect">
            <a:avLst/>
          </a:prstGeom>
          <a:noFill/>
          <a:ln w="9525">
            <a:noFill/>
            <a:miter lim="800000"/>
            <a:headEnd/>
            <a:tailEnd/>
          </a:ln>
        </p:spPr>
      </p:pic>
      <p:pic>
        <p:nvPicPr>
          <p:cNvPr id="18437" name="Picture 13" descr="yellow.png"/>
          <p:cNvPicPr>
            <a:picLocks noChangeAspect="1"/>
          </p:cNvPicPr>
          <p:nvPr/>
        </p:nvPicPr>
        <p:blipFill>
          <a:blip r:embed="rId7" cstate="print"/>
          <a:srcRect/>
          <a:stretch>
            <a:fillRect/>
          </a:stretch>
        </p:blipFill>
        <p:spPr bwMode="auto">
          <a:xfrm>
            <a:off x="6219825" y="2438400"/>
            <a:ext cx="1084263" cy="1325563"/>
          </a:xfrm>
          <a:prstGeom prst="rect">
            <a:avLst/>
          </a:prstGeom>
          <a:noFill/>
          <a:ln w="9525">
            <a:noFill/>
            <a:miter lim="800000"/>
            <a:headEnd/>
            <a:tailEnd/>
          </a:ln>
        </p:spPr>
      </p:pic>
      <p:pic>
        <p:nvPicPr>
          <p:cNvPr id="18438" name="Picture 15" descr="red.png"/>
          <p:cNvPicPr>
            <a:picLocks noChangeAspect="1"/>
          </p:cNvPicPr>
          <p:nvPr/>
        </p:nvPicPr>
        <p:blipFill>
          <a:blip r:embed="rId8" cstate="print"/>
          <a:srcRect/>
          <a:stretch>
            <a:fillRect/>
          </a:stretch>
        </p:blipFill>
        <p:spPr bwMode="auto">
          <a:xfrm>
            <a:off x="6899275" y="2819400"/>
            <a:ext cx="1122363" cy="1235075"/>
          </a:xfrm>
          <a:prstGeom prst="rect">
            <a:avLst/>
          </a:prstGeom>
          <a:noFill/>
          <a:ln w="9525">
            <a:noFill/>
            <a:miter lim="800000"/>
            <a:headEnd/>
            <a:tailEnd/>
          </a:ln>
        </p:spPr>
      </p:pic>
      <p:pic>
        <p:nvPicPr>
          <p:cNvPr id="18439" name="Picture 17" descr="green.png"/>
          <p:cNvPicPr>
            <a:picLocks noChangeAspect="1"/>
          </p:cNvPicPr>
          <p:nvPr/>
        </p:nvPicPr>
        <p:blipFill>
          <a:blip r:embed="rId9" cstate="print"/>
          <a:srcRect/>
          <a:stretch>
            <a:fillRect/>
          </a:stretch>
        </p:blipFill>
        <p:spPr bwMode="auto">
          <a:xfrm>
            <a:off x="4648200" y="2438400"/>
            <a:ext cx="1050925" cy="1285875"/>
          </a:xfrm>
          <a:prstGeom prst="rect">
            <a:avLst/>
          </a:prstGeom>
          <a:noFill/>
          <a:ln w="9525">
            <a:noFill/>
            <a:miter lim="800000"/>
            <a:headEnd/>
            <a:tailEnd/>
          </a:ln>
        </p:spPr>
      </p:pic>
      <p:pic>
        <p:nvPicPr>
          <p:cNvPr id="18440" name="Picture 18" descr="blue.png"/>
          <p:cNvPicPr>
            <a:picLocks noChangeAspect="1"/>
          </p:cNvPicPr>
          <p:nvPr/>
        </p:nvPicPr>
        <p:blipFill>
          <a:blip r:embed="rId10" cstate="print"/>
          <a:srcRect/>
          <a:stretch>
            <a:fillRect/>
          </a:stretch>
        </p:blipFill>
        <p:spPr bwMode="auto">
          <a:xfrm>
            <a:off x="3627438" y="2806700"/>
            <a:ext cx="1096962" cy="1341438"/>
          </a:xfrm>
          <a:prstGeom prst="rect">
            <a:avLst/>
          </a:prstGeom>
          <a:noFill/>
          <a:ln w="9525">
            <a:noFill/>
            <a:miter lim="800000"/>
            <a:headEnd/>
            <a:tailEnd/>
          </a:ln>
        </p:spPr>
      </p:pic>
      <p:pic>
        <p:nvPicPr>
          <p:cNvPr id="18441" name="Picture 16" descr="gray.png"/>
          <p:cNvPicPr>
            <a:picLocks noChangeAspect="1"/>
          </p:cNvPicPr>
          <p:nvPr/>
        </p:nvPicPr>
        <p:blipFill>
          <a:blip r:embed="rId11" cstate="print"/>
          <a:srcRect/>
          <a:stretch>
            <a:fillRect/>
          </a:stretch>
        </p:blipFill>
        <p:spPr bwMode="auto">
          <a:xfrm>
            <a:off x="5105400" y="2209800"/>
            <a:ext cx="1828800" cy="2235200"/>
          </a:xfrm>
          <a:prstGeom prst="rect">
            <a:avLst/>
          </a:prstGeom>
          <a:noFill/>
          <a:ln w="9525">
            <a:noFill/>
            <a:miter lim="800000"/>
            <a:headEnd/>
            <a:tailEnd/>
          </a:ln>
        </p:spPr>
      </p:pic>
      <p:pic>
        <p:nvPicPr>
          <p:cNvPr id="13" name="Female 2"/>
          <p:cNvPicPr>
            <a:picLocks noChangeAspect="1"/>
          </p:cNvPicPr>
          <p:nvPr>
            <p:custDataLst>
              <p:tags r:id="rId2"/>
            </p:custDataLst>
          </p:nvPr>
        </p:nvPicPr>
        <p:blipFill>
          <a:blip r:embed="rId12" cstate="print"/>
          <a:stretch>
            <a:fillRect/>
          </a:stretch>
        </p:blipFill>
        <p:spPr>
          <a:xfrm>
            <a:off x="76200" y="317500"/>
            <a:ext cx="2286000" cy="6540500"/>
          </a:xfrm>
          <a:prstGeom prst="rect">
            <a:avLst/>
          </a:prstGeom>
          <a:effectLst>
            <a:outerShdw blurRad="50800" dist="38100" dir="2700000" algn="tl" rotWithShape="0">
              <a:prstClr val="black">
                <a:alpha val="40000"/>
              </a:prstClr>
            </a:outerShdw>
          </a:effectLst>
        </p:spPr>
      </p:pic>
      <p:sp>
        <p:nvSpPr>
          <p:cNvPr id="18443" name="TextBox 4"/>
          <p:cNvSpPr txBox="1">
            <a:spLocks noChangeArrowheads="1"/>
          </p:cNvSpPr>
          <p:nvPr/>
        </p:nvSpPr>
        <p:spPr bwMode="auto">
          <a:xfrm>
            <a:off x="2133600" y="533400"/>
            <a:ext cx="6400800" cy="523875"/>
          </a:xfrm>
          <a:prstGeom prst="rect">
            <a:avLst/>
          </a:prstGeom>
          <a:noFill/>
          <a:ln w="9525">
            <a:noFill/>
            <a:miter lim="800000"/>
            <a:headEnd/>
            <a:tailEnd/>
          </a:ln>
        </p:spPr>
        <p:txBody>
          <a:bodyPr>
            <a:spAutoFit/>
          </a:bodyPr>
          <a:lstStyle/>
          <a:p>
            <a:r>
              <a:rPr lang="en-US" altLang="en-US" sz="2800" b="1" dirty="0"/>
              <a:t>Accessibility and Accommodations</a:t>
            </a:r>
          </a:p>
        </p:txBody>
      </p:sp>
      <p:pic>
        <p:nvPicPr>
          <p:cNvPr id="18444" name="Picture 10"/>
          <p:cNvPicPr>
            <a:picLocks noChangeAspect="1" noChangeArrowheads="1"/>
          </p:cNvPicPr>
          <p:nvPr/>
        </p:nvPicPr>
        <p:blipFill>
          <a:blip r:embed="rId13" cstate="print"/>
          <a:srcRect/>
          <a:stretch>
            <a:fillRect/>
          </a:stretch>
        </p:blipFill>
        <p:spPr bwMode="auto">
          <a:xfrm>
            <a:off x="609600" y="2362200"/>
            <a:ext cx="1219200" cy="1427163"/>
          </a:xfrm>
          <a:prstGeom prst="rect">
            <a:avLst/>
          </a:prstGeom>
          <a:noFill/>
          <a:ln w="9525">
            <a:solidFill>
              <a:schemeClr val="tx1"/>
            </a:solid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pic>
        <p:nvPicPr>
          <p:cNvPr id="8" name="Female 2"/>
          <p:cNvPicPr>
            <a:picLocks noChangeAspect="1"/>
          </p:cNvPicPr>
          <p:nvPr>
            <p:custDataLst>
              <p:tags r:id="rId2"/>
            </p:custDataLst>
          </p:nvPr>
        </p:nvPicPr>
        <p:blipFill>
          <a:blip r:embed="rId6" cstate="print"/>
          <a:stretch>
            <a:fillRect/>
          </a:stretch>
        </p:blipFill>
        <p:spPr>
          <a:xfrm>
            <a:off x="76200" y="317500"/>
            <a:ext cx="2286000" cy="6540500"/>
          </a:xfrm>
          <a:prstGeom prst="rect">
            <a:avLst/>
          </a:prstGeom>
          <a:effectLst>
            <a:outerShdw blurRad="50800" dist="38100" dir="2700000" algn="tl" rotWithShape="0">
              <a:prstClr val="black">
                <a:alpha val="40000"/>
              </a:prstClr>
            </a:outerShdw>
          </a:effectLst>
        </p:spPr>
      </p:pic>
      <p:sp>
        <p:nvSpPr>
          <p:cNvPr id="19460" name="TextBox 6"/>
          <p:cNvSpPr txBox="1">
            <a:spLocks noChangeArrowheads="1"/>
          </p:cNvSpPr>
          <p:nvPr/>
        </p:nvSpPr>
        <p:spPr bwMode="auto">
          <a:xfrm>
            <a:off x="2514600" y="1257300"/>
            <a:ext cx="4038600" cy="2893100"/>
          </a:xfrm>
          <a:prstGeom prst="rect">
            <a:avLst/>
          </a:prstGeom>
          <a:noFill/>
          <a:ln w="9525">
            <a:noFill/>
            <a:miter lim="800000"/>
            <a:headEnd/>
            <a:tailEnd/>
          </a:ln>
        </p:spPr>
        <p:txBody>
          <a:bodyPr wrap="square">
            <a:spAutoFit/>
          </a:bodyPr>
          <a:lstStyle/>
          <a:p>
            <a:r>
              <a:rPr lang="en-US" altLang="en-US" sz="2600" dirty="0"/>
              <a:t>To confirm if these conditions apply, you should check with your state education agency about the criteria for participation requirements for these students.</a:t>
            </a:r>
          </a:p>
        </p:txBody>
      </p:sp>
      <p:pic>
        <p:nvPicPr>
          <p:cNvPr id="19461" name="Picture 2" descr="C:\Users\ABTHOMPSON\AppData\Local\Microsoft\Windows\Temporary Internet Files\Content.IE5\QFR3LNLS\MC900441498[1].png"/>
          <p:cNvPicPr>
            <a:picLocks noChangeAspect="1" noChangeArrowheads="1"/>
          </p:cNvPicPr>
          <p:nvPr/>
        </p:nvPicPr>
        <p:blipFill>
          <a:blip r:embed="rId7" cstate="print"/>
          <a:srcRect/>
          <a:stretch>
            <a:fillRect/>
          </a:stretch>
        </p:blipFill>
        <p:spPr bwMode="auto">
          <a:xfrm>
            <a:off x="6324600" y="1257300"/>
            <a:ext cx="2209800" cy="2209800"/>
          </a:xfrm>
          <a:prstGeom prst="rect">
            <a:avLst/>
          </a:prstGeom>
          <a:noFill/>
          <a:ln w="9525">
            <a:noFill/>
            <a:miter lim="800000"/>
            <a:headEnd/>
            <a:tailEnd/>
          </a:ln>
        </p:spPr>
      </p:pic>
      <p:sp>
        <p:nvSpPr>
          <p:cNvPr id="19462" name="TextBox 4"/>
          <p:cNvSpPr txBox="1">
            <a:spLocks noChangeArrowheads="1"/>
          </p:cNvSpPr>
          <p:nvPr/>
        </p:nvSpPr>
        <p:spPr bwMode="auto">
          <a:xfrm>
            <a:off x="2133600" y="533400"/>
            <a:ext cx="6400800" cy="523875"/>
          </a:xfrm>
          <a:prstGeom prst="rect">
            <a:avLst/>
          </a:prstGeom>
          <a:noFill/>
          <a:ln w="9525">
            <a:noFill/>
            <a:miter lim="800000"/>
            <a:headEnd/>
            <a:tailEnd/>
          </a:ln>
        </p:spPr>
        <p:txBody>
          <a:bodyPr>
            <a:spAutoFit/>
          </a:bodyPr>
          <a:lstStyle/>
          <a:p>
            <a:r>
              <a:rPr lang="en-US" altLang="en-US" sz="2800" b="1"/>
              <a:t>Accessibility and Accommodations</a:t>
            </a:r>
          </a:p>
        </p:txBody>
      </p:sp>
      <p:pic>
        <p:nvPicPr>
          <p:cNvPr id="19463" name="Picture 10"/>
          <p:cNvPicPr>
            <a:picLocks noChangeAspect="1" noChangeArrowheads="1"/>
          </p:cNvPicPr>
          <p:nvPr/>
        </p:nvPicPr>
        <p:blipFill>
          <a:blip r:embed="rId8" cstate="print"/>
          <a:srcRect/>
          <a:stretch>
            <a:fillRect/>
          </a:stretch>
        </p:blipFill>
        <p:spPr bwMode="auto">
          <a:xfrm>
            <a:off x="609600" y="2362200"/>
            <a:ext cx="1219200" cy="1427163"/>
          </a:xfrm>
          <a:prstGeom prst="rect">
            <a:avLst/>
          </a:prstGeom>
          <a:noFill/>
          <a:ln w="9525">
            <a:solidFill>
              <a:schemeClr val="tx1"/>
            </a:solid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p:cNvGraphicFramePr/>
          <p:nvPr/>
        </p:nvGraphicFramePr>
        <p:xfrm>
          <a:off x="0" y="0"/>
          <a:ext cx="8305800" cy="685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483" name="Rectangle 3"/>
          <p:cNvSpPr>
            <a:spLocks noChangeArrowheads="1"/>
          </p:cNvSpPr>
          <p:nvPr/>
        </p:nvSpPr>
        <p:spPr bwMode="auto">
          <a:xfrm>
            <a:off x="0" y="2725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pic>
        <p:nvPicPr>
          <p:cNvPr id="7" name="Picture 10"/>
          <p:cNvPicPr>
            <a:picLocks noChangeAspect="1" noChangeArrowheads="1"/>
          </p:cNvPicPr>
          <p:nvPr/>
        </p:nvPicPr>
        <p:blipFill>
          <a:blip r:embed="rId10" cstate="print"/>
          <a:srcRect/>
          <a:stretch>
            <a:fillRect/>
          </a:stretch>
        </p:blipFill>
        <p:spPr bwMode="auto">
          <a:xfrm>
            <a:off x="1905000" y="1099226"/>
            <a:ext cx="4668838" cy="5465763"/>
          </a:xfrm>
          <a:prstGeom prst="rect">
            <a:avLst/>
          </a:prstGeom>
          <a:ln>
            <a:noFill/>
          </a:ln>
          <a:effectLst>
            <a:outerShdw blurRad="292100" dist="139700" dir="2700000" algn="tl" rotWithShape="0">
              <a:srgbClr val="333333">
                <a:alpha val="65000"/>
              </a:srgbClr>
            </a:outerShdw>
          </a:effectLst>
        </p:spPr>
      </p:pic>
      <p:pic>
        <p:nvPicPr>
          <p:cNvPr id="6" name="Female 2"/>
          <p:cNvPicPr>
            <a:picLocks noChangeAspect="1"/>
          </p:cNvPicPr>
          <p:nvPr>
            <p:custDataLst>
              <p:tags r:id="rId2"/>
            </p:custDataLst>
          </p:nvPr>
        </p:nvPicPr>
        <p:blipFill>
          <a:blip r:embed="rId11" cstate="print"/>
          <a:srcRect b="37086"/>
          <a:stretch>
            <a:fillRect/>
          </a:stretch>
        </p:blipFill>
        <p:spPr>
          <a:xfrm>
            <a:off x="6781800" y="1676400"/>
            <a:ext cx="2362200" cy="5181600"/>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439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sp>
        <p:nvSpPr>
          <p:cNvPr id="21507" name="Rectangle 3"/>
          <p:cNvSpPr>
            <a:spLocks noChangeArrowheads="1"/>
          </p:cNvSpPr>
          <p:nvPr/>
        </p:nvSpPr>
        <p:spPr bwMode="auto">
          <a:xfrm>
            <a:off x="0" y="2725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graphicFrame>
        <p:nvGraphicFramePr>
          <p:cNvPr id="28" name="Diagram 27"/>
          <p:cNvGraphicFramePr/>
          <p:nvPr>
            <p:extLst>
              <p:ext uri="{D42A27DB-BD31-4B8C-83A1-F6EECF244321}">
                <p14:modId xmlns:p14="http://schemas.microsoft.com/office/powerpoint/2010/main" val="1075443093"/>
              </p:ext>
            </p:extLst>
          </p:nvPr>
        </p:nvGraphicFramePr>
        <p:xfrm>
          <a:off x="0" y="0"/>
          <a:ext cx="83058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9" name="Rectangle 28"/>
          <p:cNvSpPr/>
          <p:nvPr/>
        </p:nvSpPr>
        <p:spPr>
          <a:xfrm>
            <a:off x="1600200" y="1676400"/>
            <a:ext cx="6553200" cy="4876800"/>
          </a:xfrm>
          <a:prstGeom prst="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7" name="Rectangle 6"/>
          <p:cNvSpPr/>
          <p:nvPr/>
        </p:nvSpPr>
        <p:spPr>
          <a:xfrm>
            <a:off x="1822315" y="3114472"/>
            <a:ext cx="1759085" cy="3057728"/>
          </a:xfrm>
          <a:prstGeom prst="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0" y="1981200"/>
            <a:ext cx="9144000" cy="2155825"/>
          </a:xfrm>
        </p:spPr>
        <p:txBody>
          <a:bodyPr rtlCol="0">
            <a:noAutofit/>
          </a:bodyPr>
          <a:lstStyle/>
          <a:p>
            <a:pPr eaLnBrk="1" fontAlgn="auto" hangingPunct="1">
              <a:spcAft>
                <a:spcPts val="0"/>
              </a:spcAft>
              <a:defRPr/>
            </a:pPr>
            <a:r>
              <a:rPr lang="en-US" sz="7200" b="1" dirty="0" smtClean="0">
                <a:effectLst>
                  <a:outerShdw blurRad="38100" dist="38100" dir="2700000" algn="tl">
                    <a:srgbClr val="000000">
                      <a:alpha val="43137"/>
                    </a:srgbClr>
                  </a:outerShdw>
                </a:effectLst>
                <a:latin typeface="Arial" pitchFamily="34" charset="0"/>
                <a:cs typeface="Arial" pitchFamily="34" charset="0"/>
              </a:rPr>
              <a:t>Introduction</a:t>
            </a:r>
          </a:p>
        </p:txBody>
      </p:sp>
    </p:spTree>
    <p:custDataLst>
      <p:tags r:id="rId1"/>
    </p:custData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439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sp>
        <p:nvSpPr>
          <p:cNvPr id="22531" name="Rectangle 3"/>
          <p:cNvSpPr>
            <a:spLocks noChangeArrowheads="1"/>
          </p:cNvSpPr>
          <p:nvPr/>
        </p:nvSpPr>
        <p:spPr bwMode="auto">
          <a:xfrm>
            <a:off x="0" y="2725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3663231426"/>
              </p:ext>
            </p:extLst>
          </p:nvPr>
        </p:nvGraphicFramePr>
        <p:xfrm>
          <a:off x="0" y="0"/>
          <a:ext cx="83058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3200400" y="3352800"/>
            <a:ext cx="4724400" cy="2895600"/>
          </a:xfrm>
          <a:prstGeom prst="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2" name="Rectangle 11"/>
          <p:cNvSpPr/>
          <p:nvPr/>
        </p:nvSpPr>
        <p:spPr>
          <a:xfrm>
            <a:off x="3352800" y="4648200"/>
            <a:ext cx="4495800" cy="1295400"/>
          </a:xfrm>
          <a:prstGeom prst="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439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sp>
        <p:nvSpPr>
          <p:cNvPr id="23555" name="Rectangle 3"/>
          <p:cNvSpPr>
            <a:spLocks noChangeArrowheads="1"/>
          </p:cNvSpPr>
          <p:nvPr/>
        </p:nvSpPr>
        <p:spPr bwMode="auto">
          <a:xfrm>
            <a:off x="0" y="2725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3422080198"/>
              </p:ext>
            </p:extLst>
          </p:nvPr>
        </p:nvGraphicFramePr>
        <p:xfrm>
          <a:off x="0" y="0"/>
          <a:ext cx="83058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3352800" y="4648200"/>
            <a:ext cx="2209800" cy="1295400"/>
          </a:xfrm>
          <a:prstGeom prst="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0" name="Rectangle 9"/>
          <p:cNvSpPr/>
          <p:nvPr/>
        </p:nvSpPr>
        <p:spPr>
          <a:xfrm>
            <a:off x="1828800" y="3352800"/>
            <a:ext cx="1295400" cy="1295400"/>
          </a:xfrm>
          <a:prstGeom prst="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1" name="Rectangle 10"/>
          <p:cNvSpPr/>
          <p:nvPr/>
        </p:nvSpPr>
        <p:spPr>
          <a:xfrm>
            <a:off x="228600" y="1676400"/>
            <a:ext cx="1219200" cy="2133600"/>
          </a:xfrm>
          <a:prstGeom prst="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439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sp>
        <p:nvSpPr>
          <p:cNvPr id="24579" name="Rectangle 3"/>
          <p:cNvSpPr>
            <a:spLocks noChangeArrowheads="1"/>
          </p:cNvSpPr>
          <p:nvPr/>
        </p:nvSpPr>
        <p:spPr bwMode="auto">
          <a:xfrm>
            <a:off x="0" y="2725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2952766570"/>
              </p:ext>
            </p:extLst>
          </p:nvPr>
        </p:nvGraphicFramePr>
        <p:xfrm>
          <a:off x="0" y="0"/>
          <a:ext cx="83058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5638800" y="4648200"/>
            <a:ext cx="2133600" cy="1295400"/>
          </a:xfrm>
          <a:prstGeom prst="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0" name="Rectangle 9"/>
          <p:cNvSpPr/>
          <p:nvPr/>
        </p:nvSpPr>
        <p:spPr>
          <a:xfrm>
            <a:off x="1828800" y="4724400"/>
            <a:ext cx="1295400" cy="1447800"/>
          </a:xfrm>
          <a:prstGeom prst="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1" name="Rectangle 10"/>
          <p:cNvSpPr/>
          <p:nvPr/>
        </p:nvSpPr>
        <p:spPr>
          <a:xfrm>
            <a:off x="228600" y="3962400"/>
            <a:ext cx="1219200" cy="1066800"/>
          </a:xfrm>
          <a:prstGeom prst="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439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sp>
        <p:nvSpPr>
          <p:cNvPr id="25603" name="Rectangle 3"/>
          <p:cNvSpPr>
            <a:spLocks noChangeArrowheads="1"/>
          </p:cNvSpPr>
          <p:nvPr/>
        </p:nvSpPr>
        <p:spPr bwMode="auto">
          <a:xfrm>
            <a:off x="0" y="2725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sp>
        <p:nvSpPr>
          <p:cNvPr id="25604" name="Rectangle 2"/>
          <p:cNvSpPr>
            <a:spLocks noChangeArrowheads="1"/>
          </p:cNvSpPr>
          <p:nvPr/>
        </p:nvSpPr>
        <p:spPr bwMode="auto">
          <a:xfrm>
            <a:off x="0" y="439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sp>
        <p:nvSpPr>
          <p:cNvPr id="25605" name="Rectangle 3"/>
          <p:cNvSpPr>
            <a:spLocks noChangeArrowheads="1"/>
          </p:cNvSpPr>
          <p:nvPr/>
        </p:nvSpPr>
        <p:spPr bwMode="auto">
          <a:xfrm>
            <a:off x="0" y="2725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graphicFrame>
        <p:nvGraphicFramePr>
          <p:cNvPr id="14" name="Diagram 13"/>
          <p:cNvGraphicFramePr/>
          <p:nvPr>
            <p:extLst>
              <p:ext uri="{D42A27DB-BD31-4B8C-83A1-F6EECF244321}">
                <p14:modId xmlns:p14="http://schemas.microsoft.com/office/powerpoint/2010/main" val="1037496458"/>
              </p:ext>
            </p:extLst>
          </p:nvPr>
        </p:nvGraphicFramePr>
        <p:xfrm>
          <a:off x="0" y="0"/>
          <a:ext cx="83058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ctangle 14"/>
          <p:cNvSpPr/>
          <p:nvPr/>
        </p:nvSpPr>
        <p:spPr>
          <a:xfrm>
            <a:off x="3352800" y="4648200"/>
            <a:ext cx="2209800" cy="1295400"/>
          </a:xfrm>
          <a:prstGeom prst="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6" name="Rectangle 15"/>
          <p:cNvSpPr/>
          <p:nvPr/>
        </p:nvSpPr>
        <p:spPr>
          <a:xfrm>
            <a:off x="1828800" y="3352800"/>
            <a:ext cx="1295400" cy="1371600"/>
          </a:xfrm>
          <a:prstGeom prst="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7" name="Rectangle 16"/>
          <p:cNvSpPr/>
          <p:nvPr/>
        </p:nvSpPr>
        <p:spPr>
          <a:xfrm>
            <a:off x="228600" y="1676400"/>
            <a:ext cx="1219200" cy="2133600"/>
          </a:xfrm>
          <a:prstGeom prst="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439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sp>
        <p:nvSpPr>
          <p:cNvPr id="26627" name="Rectangle 3"/>
          <p:cNvSpPr>
            <a:spLocks noChangeArrowheads="1"/>
          </p:cNvSpPr>
          <p:nvPr/>
        </p:nvSpPr>
        <p:spPr bwMode="auto">
          <a:xfrm>
            <a:off x="0" y="2725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sp>
        <p:nvSpPr>
          <p:cNvPr id="26628" name="Rectangle 3"/>
          <p:cNvSpPr>
            <a:spLocks noChangeArrowheads="1"/>
          </p:cNvSpPr>
          <p:nvPr/>
        </p:nvSpPr>
        <p:spPr bwMode="auto">
          <a:xfrm>
            <a:off x="0" y="2725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graphicFrame>
        <p:nvGraphicFramePr>
          <p:cNvPr id="10" name="Diagram 9"/>
          <p:cNvGraphicFramePr/>
          <p:nvPr>
            <p:extLst>
              <p:ext uri="{D42A27DB-BD31-4B8C-83A1-F6EECF244321}">
                <p14:modId xmlns:p14="http://schemas.microsoft.com/office/powerpoint/2010/main" val="1791849722"/>
              </p:ext>
            </p:extLst>
          </p:nvPr>
        </p:nvGraphicFramePr>
        <p:xfrm>
          <a:off x="0" y="0"/>
          <a:ext cx="83058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10"/>
          <p:cNvSpPr/>
          <p:nvPr/>
        </p:nvSpPr>
        <p:spPr>
          <a:xfrm>
            <a:off x="5638800" y="4648200"/>
            <a:ext cx="2133600" cy="1295400"/>
          </a:xfrm>
          <a:prstGeom prst="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2" name="Rectangle 11"/>
          <p:cNvSpPr/>
          <p:nvPr/>
        </p:nvSpPr>
        <p:spPr>
          <a:xfrm>
            <a:off x="1828800" y="4724400"/>
            <a:ext cx="1295400" cy="1447800"/>
          </a:xfrm>
          <a:prstGeom prst="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3" name="Rectangle 12"/>
          <p:cNvSpPr/>
          <p:nvPr/>
        </p:nvSpPr>
        <p:spPr>
          <a:xfrm>
            <a:off x="228600" y="3962400"/>
            <a:ext cx="1219200" cy="1066800"/>
          </a:xfrm>
          <a:prstGeom prst="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3" descr="blackboard.png"/>
          <p:cNvPicPr>
            <a:picLocks noGrp="1" noChangeAspect="1"/>
          </p:cNvPicPr>
          <p:nvPr>
            <p:ph idx="1"/>
          </p:nvPr>
        </p:nvPicPr>
        <p:blipFill>
          <a:blip r:embed="rId5" cstate="print"/>
          <a:srcRect/>
          <a:stretch>
            <a:fillRect/>
          </a:stretch>
        </p:blipFill>
        <p:spPr>
          <a:xfrm>
            <a:off x="2178050" y="1000716"/>
            <a:ext cx="6965950" cy="4419600"/>
          </a:xfrm>
        </p:spPr>
      </p:pic>
      <p:pic>
        <p:nvPicPr>
          <p:cNvPr id="9" name="Female 2"/>
          <p:cNvPicPr>
            <a:picLocks noChangeAspect="1"/>
          </p:cNvPicPr>
          <p:nvPr>
            <p:custDataLst>
              <p:tags r:id="rId2"/>
            </p:custDataLst>
          </p:nvPr>
        </p:nvPicPr>
        <p:blipFill>
          <a:blip r:embed="rId6" cstate="print"/>
          <a:stretch>
            <a:fillRect/>
          </a:stretch>
        </p:blipFill>
        <p:spPr>
          <a:xfrm flipH="1">
            <a:off x="0" y="381000"/>
            <a:ext cx="2632075" cy="6477000"/>
          </a:xfrm>
          <a:prstGeom prst="rect">
            <a:avLst/>
          </a:prstGeom>
          <a:effectLst>
            <a:outerShdw blurRad="50800" dist="38100" dir="2700000" algn="tl" rotWithShape="0">
              <a:prstClr val="black">
                <a:alpha val="40000"/>
              </a:prstClr>
            </a:outerShdw>
          </a:effectLst>
        </p:spPr>
      </p:pic>
      <p:pic>
        <p:nvPicPr>
          <p:cNvPr id="27653" name="Picture 2"/>
          <p:cNvPicPr>
            <a:picLocks noChangeAspect="1" noChangeArrowheads="1"/>
          </p:cNvPicPr>
          <p:nvPr/>
        </p:nvPicPr>
        <p:blipFill>
          <a:blip r:embed="rId7" cstate="print"/>
          <a:srcRect/>
          <a:stretch>
            <a:fillRect/>
          </a:stretch>
        </p:blipFill>
        <p:spPr bwMode="auto">
          <a:xfrm>
            <a:off x="3352800" y="1371599"/>
            <a:ext cx="4648200" cy="3501961"/>
          </a:xfrm>
          <a:prstGeom prst="rect">
            <a:avLst/>
          </a:prstGeom>
          <a:noFill/>
          <a:ln w="28575">
            <a:solidFill>
              <a:schemeClr val="tx1"/>
            </a:solid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0" y="1981200"/>
            <a:ext cx="9144000" cy="2155825"/>
          </a:xfrm>
        </p:spPr>
        <p:txBody>
          <a:bodyPr rtlCol="0">
            <a:noAutofit/>
          </a:bodyPr>
          <a:lstStyle/>
          <a:p>
            <a:pPr>
              <a:defRPr/>
            </a:pPr>
            <a:r>
              <a:rPr lang="en-US" sz="8000" b="1" dirty="0" smtClean="0">
                <a:effectLst>
                  <a:outerShdw blurRad="38100" dist="38100" dir="2700000" algn="tl">
                    <a:srgbClr val="000000">
                      <a:alpha val="43137"/>
                    </a:srgbClr>
                  </a:outerShdw>
                </a:effectLst>
                <a:latin typeface="Arial" pitchFamily="34" charset="0"/>
                <a:cs typeface="Arial" pitchFamily="34" charset="0"/>
              </a:rPr>
              <a:t>What </a:t>
            </a:r>
            <a:r>
              <a:rPr lang="en-US" sz="8000" b="1" dirty="0" smtClean="0">
                <a:effectLst>
                  <a:outerShdw blurRad="38100" dist="38100" dir="2700000" algn="tl">
                    <a:srgbClr val="000000">
                      <a:alpha val="43137"/>
                    </a:srgbClr>
                  </a:outerShdw>
                </a:effectLst>
                <a:cs typeface="Arial" pitchFamily="34" charset="0"/>
              </a:rPr>
              <a:t>ar</a:t>
            </a:r>
            <a:r>
              <a:rPr lang="en-US" sz="8000" b="1" dirty="0" smtClean="0">
                <a:effectLst>
                  <a:outerShdw blurRad="38100" dist="38100" dir="2700000" algn="tl">
                    <a:srgbClr val="000000">
                      <a:alpha val="43137"/>
                    </a:srgbClr>
                  </a:outerShdw>
                </a:effectLst>
                <a:latin typeface="Arial" pitchFamily="34" charset="0"/>
                <a:cs typeface="Arial" pitchFamily="34" charset="0"/>
              </a:rPr>
              <a:t>e Designated Supports?</a:t>
            </a:r>
            <a:endParaRPr lang="en-US" sz="8000" b="1" dirty="0">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62000" y="609600"/>
            <a:ext cx="7543800" cy="60960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29699" name="TextBox 5"/>
          <p:cNvSpPr txBox="1">
            <a:spLocks noChangeArrowheads="1"/>
          </p:cNvSpPr>
          <p:nvPr/>
        </p:nvSpPr>
        <p:spPr bwMode="auto">
          <a:xfrm>
            <a:off x="0" y="0"/>
            <a:ext cx="9144000" cy="369888"/>
          </a:xfrm>
          <a:prstGeom prst="rect">
            <a:avLst/>
          </a:prstGeom>
          <a:solidFill>
            <a:schemeClr val="tx1"/>
          </a:solidFill>
          <a:ln w="9525">
            <a:noFill/>
            <a:miter lim="800000"/>
            <a:headEnd/>
            <a:tailEnd/>
          </a:ln>
        </p:spPr>
        <p:txBody>
          <a:bodyPr>
            <a:spAutoFit/>
          </a:bodyPr>
          <a:lstStyle/>
          <a:p>
            <a:r>
              <a:rPr lang="en-US" altLang="en-US" b="1" dirty="0">
                <a:solidFill>
                  <a:schemeClr val="bg1"/>
                </a:solidFill>
              </a:rPr>
              <a:t>What </a:t>
            </a:r>
            <a:r>
              <a:rPr lang="en-US" altLang="en-US" b="1" dirty="0" smtClean="0">
                <a:solidFill>
                  <a:schemeClr val="bg1"/>
                </a:solidFill>
              </a:rPr>
              <a:t>are </a:t>
            </a:r>
            <a:r>
              <a:rPr lang="en-US" altLang="en-US" b="1" dirty="0">
                <a:solidFill>
                  <a:schemeClr val="bg1"/>
                </a:solidFill>
              </a:rPr>
              <a:t>Designated Supports?</a:t>
            </a:r>
          </a:p>
        </p:txBody>
      </p:sp>
      <p:sp>
        <p:nvSpPr>
          <p:cNvPr id="29700" name="TextBox 6"/>
          <p:cNvSpPr txBox="1">
            <a:spLocks noChangeArrowheads="1"/>
          </p:cNvSpPr>
          <p:nvPr/>
        </p:nvSpPr>
        <p:spPr bwMode="auto">
          <a:xfrm>
            <a:off x="990600" y="685800"/>
            <a:ext cx="7162800" cy="5294313"/>
          </a:xfrm>
          <a:prstGeom prst="rect">
            <a:avLst/>
          </a:prstGeom>
          <a:noFill/>
          <a:ln w="9525">
            <a:noFill/>
            <a:miter lim="800000"/>
            <a:headEnd/>
            <a:tailEnd/>
          </a:ln>
        </p:spPr>
        <p:txBody>
          <a:bodyPr>
            <a:spAutoFit/>
          </a:bodyPr>
          <a:lstStyle/>
          <a:p>
            <a:r>
              <a:rPr lang="en-US" altLang="en-US" sz="2000" b="1" dirty="0"/>
              <a:t>Defined</a:t>
            </a:r>
          </a:p>
          <a:p>
            <a:endParaRPr lang="en-US" altLang="en-US" dirty="0"/>
          </a:p>
          <a:p>
            <a:r>
              <a:rPr lang="en-US" altLang="en-US" sz="2000" b="1" dirty="0"/>
              <a:t>Designated supports </a:t>
            </a:r>
            <a:r>
              <a:rPr lang="en-US" altLang="en-US" sz="2000" dirty="0"/>
              <a:t>for the </a:t>
            </a:r>
            <a:r>
              <a:rPr lang="en-US" altLang="en-US" sz="2000" dirty="0" smtClean="0"/>
              <a:t>ELA and mathematics online assessments are </a:t>
            </a:r>
            <a:r>
              <a:rPr lang="en-US" altLang="en-US" sz="2000" dirty="0"/>
              <a:t>resources that are available for use by </a:t>
            </a:r>
            <a:r>
              <a:rPr lang="en-US" altLang="en-US" sz="2000" b="1" dirty="0"/>
              <a:t>any student </a:t>
            </a:r>
            <a:r>
              <a:rPr lang="en-US" altLang="en-US" sz="2000" dirty="0"/>
              <a:t>for whom the need has been indicated by an educator or team of educators with parent/guardian and student. Assigning a designated support does not require documentation of need in an IEP or 504 plan. It is recommended that a consistent process be used to determine these supports for individual students.</a:t>
            </a:r>
          </a:p>
          <a:p>
            <a:endParaRPr lang="en-US" altLang="en-US" sz="2000" dirty="0"/>
          </a:p>
          <a:p>
            <a:r>
              <a:rPr lang="en-US" altLang="en-US" sz="2000" dirty="0"/>
              <a:t>Designated supports need to be identified and assigned in the </a:t>
            </a:r>
            <a:r>
              <a:rPr lang="en-US" altLang="en-US" sz="2000" dirty="0" smtClean="0"/>
              <a:t>Test Information Distribution Engine (TIDE) prior </a:t>
            </a:r>
            <a:r>
              <a:rPr lang="en-US" altLang="en-US" sz="2000" dirty="0"/>
              <a:t>to assessment administration.</a:t>
            </a:r>
          </a:p>
          <a:p>
            <a:endParaRPr lang="en-US" altLang="en-US" sz="2000" dirty="0"/>
          </a:p>
          <a:p>
            <a:r>
              <a:rPr lang="en-US" altLang="en-US" sz="2000" dirty="0"/>
              <a:t>Students should be familiar with using the designated supports assigned to them.</a:t>
            </a:r>
          </a:p>
        </p:txBody>
      </p:sp>
      <p:sp>
        <p:nvSpPr>
          <p:cNvPr id="5" name="Rectangle 4"/>
          <p:cNvSpPr/>
          <p:nvPr/>
        </p:nvSpPr>
        <p:spPr>
          <a:xfrm rot="16200000">
            <a:off x="-2628900" y="3390900"/>
            <a:ext cx="6096000" cy="533400"/>
          </a:xfrm>
          <a:prstGeom prst="rect">
            <a:avLst/>
          </a:prstGeom>
          <a:solidFill>
            <a:srgbClr val="00B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000" b="1" dirty="0">
                <a:latin typeface="Arial" pitchFamily="34" charset="0"/>
                <a:cs typeface="Arial" pitchFamily="34" charset="0"/>
              </a:rPr>
              <a:t>Defined</a:t>
            </a:r>
          </a:p>
        </p:txBody>
      </p:sp>
      <p:sp>
        <p:nvSpPr>
          <p:cNvPr id="11" name="Rectangle 10"/>
          <p:cNvSpPr/>
          <p:nvPr/>
        </p:nvSpPr>
        <p:spPr>
          <a:xfrm rot="16200000">
            <a:off x="5600700" y="3390900"/>
            <a:ext cx="6096000" cy="533400"/>
          </a:xfrm>
          <a:prstGeom prst="rect">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000" b="1" dirty="0">
                <a:latin typeface="Arial" pitchFamily="34" charset="0"/>
                <a:cs typeface="Arial" pitchFamily="34" charset="0"/>
              </a:rPr>
              <a:t>Decisions</a:t>
            </a:r>
          </a:p>
        </p:txBody>
      </p:sp>
    </p:spTree>
    <p:custDataLst>
      <p:tags r:id="rId1"/>
    </p:custData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371600" y="609600"/>
            <a:ext cx="7543800" cy="60960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30723" name="TextBox 5"/>
          <p:cNvSpPr txBox="1">
            <a:spLocks noChangeArrowheads="1"/>
          </p:cNvSpPr>
          <p:nvPr/>
        </p:nvSpPr>
        <p:spPr bwMode="auto">
          <a:xfrm>
            <a:off x="0" y="0"/>
            <a:ext cx="9144000" cy="369888"/>
          </a:xfrm>
          <a:prstGeom prst="rect">
            <a:avLst/>
          </a:prstGeom>
          <a:solidFill>
            <a:schemeClr val="tx1"/>
          </a:solidFill>
          <a:ln w="9525">
            <a:noFill/>
            <a:miter lim="800000"/>
            <a:headEnd/>
            <a:tailEnd/>
          </a:ln>
        </p:spPr>
        <p:txBody>
          <a:bodyPr>
            <a:spAutoFit/>
          </a:bodyPr>
          <a:lstStyle/>
          <a:p>
            <a:r>
              <a:rPr lang="en-US" altLang="en-US" b="1" dirty="0">
                <a:solidFill>
                  <a:schemeClr val="bg1"/>
                </a:solidFill>
              </a:rPr>
              <a:t>What </a:t>
            </a:r>
            <a:r>
              <a:rPr lang="en-US" altLang="en-US" b="1" dirty="0" smtClean="0">
                <a:solidFill>
                  <a:schemeClr val="bg1"/>
                </a:solidFill>
              </a:rPr>
              <a:t>are </a:t>
            </a:r>
            <a:r>
              <a:rPr lang="en-US" altLang="en-US" b="1" dirty="0">
                <a:solidFill>
                  <a:schemeClr val="bg1"/>
                </a:solidFill>
              </a:rPr>
              <a:t>Designated Supports?</a:t>
            </a:r>
          </a:p>
        </p:txBody>
      </p:sp>
      <p:sp>
        <p:nvSpPr>
          <p:cNvPr id="30724" name="TextBox 6"/>
          <p:cNvSpPr txBox="1">
            <a:spLocks noChangeArrowheads="1"/>
          </p:cNvSpPr>
          <p:nvPr/>
        </p:nvSpPr>
        <p:spPr bwMode="auto">
          <a:xfrm>
            <a:off x="1447800" y="712788"/>
            <a:ext cx="7315200" cy="3786187"/>
          </a:xfrm>
          <a:prstGeom prst="rect">
            <a:avLst/>
          </a:prstGeom>
          <a:noFill/>
          <a:ln w="9525">
            <a:noFill/>
            <a:miter lim="800000"/>
            <a:headEnd/>
            <a:tailEnd/>
          </a:ln>
        </p:spPr>
        <p:txBody>
          <a:bodyPr>
            <a:spAutoFit/>
          </a:bodyPr>
          <a:lstStyle/>
          <a:p>
            <a:r>
              <a:rPr lang="en-US" altLang="en-US" sz="2400" b="1" dirty="0"/>
              <a:t>Decisions</a:t>
            </a:r>
          </a:p>
          <a:p>
            <a:endParaRPr lang="en-US" altLang="en-US" sz="2400" dirty="0"/>
          </a:p>
          <a:p>
            <a:r>
              <a:rPr lang="en-US" altLang="en-US" sz="2400" dirty="0"/>
              <a:t>Informed adults make decisions about these designated supports. Ideally, the decisions are made by educators familiar with the student’s needs, as well as those supports that the student has been using during instruction and for other assessments. Student and parent/guardian participation in the decision, particularly for older students, is also recommended.</a:t>
            </a:r>
          </a:p>
        </p:txBody>
      </p:sp>
      <p:sp>
        <p:nvSpPr>
          <p:cNvPr id="5" name="Rectangle 4"/>
          <p:cNvSpPr/>
          <p:nvPr/>
        </p:nvSpPr>
        <p:spPr>
          <a:xfrm rot="16200000">
            <a:off x="-2019300" y="3390900"/>
            <a:ext cx="6096000" cy="533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000" b="1" dirty="0">
                <a:latin typeface="Arial" pitchFamily="34" charset="0"/>
                <a:cs typeface="Arial" pitchFamily="34" charset="0"/>
              </a:rPr>
              <a:t>Decisions</a:t>
            </a:r>
          </a:p>
        </p:txBody>
      </p:sp>
      <p:sp>
        <p:nvSpPr>
          <p:cNvPr id="11" name="Rectangle 10"/>
          <p:cNvSpPr/>
          <p:nvPr/>
        </p:nvSpPr>
        <p:spPr>
          <a:xfrm rot="16200000">
            <a:off x="-2628900" y="3390900"/>
            <a:ext cx="6096000" cy="533400"/>
          </a:xfrm>
          <a:prstGeom prst="rect">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000" b="1" dirty="0">
                <a:latin typeface="Arial" pitchFamily="34" charset="0"/>
                <a:cs typeface="Arial" pitchFamily="34" charset="0"/>
              </a:rPr>
              <a:t>Defined</a:t>
            </a:r>
          </a:p>
        </p:txBody>
      </p:sp>
    </p:spTree>
    <p:custDataLst>
      <p:tags r:id="rId1"/>
    </p:custData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0" y="1981200"/>
            <a:ext cx="9144000" cy="2155825"/>
          </a:xfrm>
        </p:spPr>
        <p:txBody>
          <a:bodyPr rtlCol="0">
            <a:noAutofit/>
          </a:bodyPr>
          <a:lstStyle/>
          <a:p>
            <a:pPr>
              <a:defRPr/>
            </a:pPr>
            <a:r>
              <a:rPr lang="en-US" sz="7200" b="1" dirty="0" smtClean="0">
                <a:effectLst>
                  <a:outerShdw blurRad="38100" dist="38100" dir="2700000" algn="tl">
                    <a:srgbClr val="000000">
                      <a:alpha val="43137"/>
                    </a:srgbClr>
                  </a:outerShdw>
                </a:effectLst>
                <a:latin typeface="Arial" pitchFamily="34" charset="0"/>
                <a:cs typeface="Arial" pitchFamily="34" charset="0"/>
              </a:rPr>
              <a:t>What are Accommodations</a:t>
            </a:r>
            <a:r>
              <a:rPr lang="en-US" sz="8000" b="1" dirty="0" smtClean="0">
                <a:effectLst>
                  <a:outerShdw blurRad="38100" dist="38100" dir="2700000" algn="tl">
                    <a:srgbClr val="000000">
                      <a:alpha val="43137"/>
                    </a:srgbClr>
                  </a:outerShdw>
                </a:effectLst>
                <a:latin typeface="Arial" pitchFamily="34" charset="0"/>
                <a:cs typeface="Arial" pitchFamily="34" charset="0"/>
              </a:rPr>
              <a:t>?</a:t>
            </a:r>
            <a:endParaRPr lang="en-US" sz="8000" b="1" dirty="0">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4099" name="TextBox 4"/>
          <p:cNvSpPr txBox="1">
            <a:spLocks noChangeArrowheads="1"/>
          </p:cNvSpPr>
          <p:nvPr/>
        </p:nvSpPr>
        <p:spPr bwMode="auto">
          <a:xfrm>
            <a:off x="2133600" y="533400"/>
            <a:ext cx="6400800" cy="523220"/>
          </a:xfrm>
          <a:prstGeom prst="rect">
            <a:avLst/>
          </a:prstGeom>
          <a:noFill/>
          <a:ln w="9525">
            <a:noFill/>
            <a:miter lim="800000"/>
            <a:headEnd/>
            <a:tailEnd/>
          </a:ln>
        </p:spPr>
        <p:txBody>
          <a:bodyPr>
            <a:spAutoFit/>
          </a:bodyPr>
          <a:lstStyle/>
          <a:p>
            <a:r>
              <a:rPr lang="en-US" altLang="en-US" sz="2800" b="1" dirty="0"/>
              <a:t>Accessibility and Accommodations</a:t>
            </a:r>
          </a:p>
        </p:txBody>
      </p:sp>
      <p:sp>
        <p:nvSpPr>
          <p:cNvPr id="4100" name="TextBox 8"/>
          <p:cNvSpPr txBox="1">
            <a:spLocks noChangeArrowheads="1"/>
          </p:cNvSpPr>
          <p:nvPr/>
        </p:nvSpPr>
        <p:spPr bwMode="auto">
          <a:xfrm>
            <a:off x="2133600" y="1597076"/>
            <a:ext cx="2743200" cy="1692771"/>
          </a:xfrm>
          <a:prstGeom prst="rect">
            <a:avLst/>
          </a:prstGeom>
          <a:noFill/>
          <a:ln w="9525">
            <a:noFill/>
            <a:miter lim="800000"/>
            <a:headEnd/>
            <a:tailEnd/>
          </a:ln>
        </p:spPr>
        <p:txBody>
          <a:bodyPr>
            <a:spAutoFit/>
          </a:bodyPr>
          <a:lstStyle/>
          <a:p>
            <a:pPr algn="ctr"/>
            <a:r>
              <a:rPr lang="en-US" altLang="en-US" sz="2600" dirty="0"/>
              <a:t>Positive and productive assessment experience</a:t>
            </a:r>
          </a:p>
        </p:txBody>
      </p:sp>
      <p:sp>
        <p:nvSpPr>
          <p:cNvPr id="10" name="Right Arrow 9"/>
          <p:cNvSpPr/>
          <p:nvPr/>
        </p:nvSpPr>
        <p:spPr>
          <a:xfrm>
            <a:off x="4800600" y="1905000"/>
            <a:ext cx="12954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4102" name="TextBox 11"/>
          <p:cNvSpPr txBox="1">
            <a:spLocks noChangeArrowheads="1"/>
          </p:cNvSpPr>
          <p:nvPr/>
        </p:nvSpPr>
        <p:spPr bwMode="auto">
          <a:xfrm>
            <a:off x="6204284" y="1663005"/>
            <a:ext cx="2286000" cy="1292662"/>
          </a:xfrm>
          <a:prstGeom prst="rect">
            <a:avLst/>
          </a:prstGeom>
          <a:noFill/>
          <a:ln w="9525">
            <a:noFill/>
            <a:miter lim="800000"/>
            <a:headEnd/>
            <a:tailEnd/>
          </a:ln>
        </p:spPr>
        <p:txBody>
          <a:bodyPr>
            <a:spAutoFit/>
          </a:bodyPr>
          <a:lstStyle/>
          <a:p>
            <a:pPr algn="ctr"/>
            <a:r>
              <a:rPr lang="en-US" altLang="en-US" sz="2600" dirty="0"/>
              <a:t>Results that are </a:t>
            </a:r>
            <a:r>
              <a:rPr lang="en-US" altLang="en-US" sz="2600" b="1" dirty="0"/>
              <a:t>fair</a:t>
            </a:r>
            <a:r>
              <a:rPr lang="en-US" altLang="en-US" sz="2600" dirty="0"/>
              <a:t> and </a:t>
            </a:r>
            <a:r>
              <a:rPr lang="en-US" altLang="en-US" sz="2600" b="1" dirty="0"/>
              <a:t>accurate</a:t>
            </a:r>
          </a:p>
        </p:txBody>
      </p:sp>
      <p:pic>
        <p:nvPicPr>
          <p:cNvPr id="8" name="Female 2"/>
          <p:cNvPicPr>
            <a:picLocks noChangeAspect="1"/>
          </p:cNvPicPr>
          <p:nvPr>
            <p:custDataLst>
              <p:tags r:id="rId2"/>
            </p:custDataLst>
          </p:nvPr>
        </p:nvPicPr>
        <p:blipFill>
          <a:blip r:embed="rId6" cstate="print"/>
          <a:stretch>
            <a:fillRect/>
          </a:stretch>
        </p:blipFill>
        <p:spPr>
          <a:xfrm>
            <a:off x="0" y="365125"/>
            <a:ext cx="2667000" cy="6492875"/>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62000" y="609600"/>
            <a:ext cx="7620000" cy="60960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32771" name="TextBox 5"/>
          <p:cNvSpPr txBox="1">
            <a:spLocks noChangeArrowheads="1"/>
          </p:cNvSpPr>
          <p:nvPr/>
        </p:nvSpPr>
        <p:spPr bwMode="auto">
          <a:xfrm>
            <a:off x="0" y="0"/>
            <a:ext cx="9144000" cy="369888"/>
          </a:xfrm>
          <a:prstGeom prst="rect">
            <a:avLst/>
          </a:prstGeom>
          <a:solidFill>
            <a:schemeClr val="tx1"/>
          </a:solidFill>
          <a:ln w="9525">
            <a:noFill/>
            <a:miter lim="800000"/>
            <a:headEnd/>
            <a:tailEnd/>
          </a:ln>
        </p:spPr>
        <p:txBody>
          <a:bodyPr>
            <a:spAutoFit/>
          </a:bodyPr>
          <a:lstStyle/>
          <a:p>
            <a:r>
              <a:rPr lang="en-US" altLang="en-US" b="1" dirty="0">
                <a:solidFill>
                  <a:schemeClr val="bg1"/>
                </a:solidFill>
              </a:rPr>
              <a:t>What </a:t>
            </a:r>
            <a:r>
              <a:rPr lang="en-US" altLang="en-US" b="1" dirty="0" smtClean="0">
                <a:solidFill>
                  <a:schemeClr val="bg1"/>
                </a:solidFill>
              </a:rPr>
              <a:t>are </a:t>
            </a:r>
            <a:r>
              <a:rPr lang="en-US" altLang="en-US" b="1" dirty="0">
                <a:solidFill>
                  <a:schemeClr val="bg1"/>
                </a:solidFill>
              </a:rPr>
              <a:t>Accommodations?</a:t>
            </a:r>
          </a:p>
        </p:txBody>
      </p:sp>
      <p:sp>
        <p:nvSpPr>
          <p:cNvPr id="32772" name="TextBox 6"/>
          <p:cNvSpPr txBox="1">
            <a:spLocks noChangeArrowheads="1"/>
          </p:cNvSpPr>
          <p:nvPr/>
        </p:nvSpPr>
        <p:spPr bwMode="auto">
          <a:xfrm>
            <a:off x="876300" y="762000"/>
            <a:ext cx="7391400" cy="5170646"/>
          </a:xfrm>
          <a:prstGeom prst="rect">
            <a:avLst/>
          </a:prstGeom>
          <a:noFill/>
          <a:ln w="9525">
            <a:noFill/>
            <a:miter lim="800000"/>
            <a:headEnd/>
            <a:tailEnd/>
          </a:ln>
        </p:spPr>
        <p:txBody>
          <a:bodyPr>
            <a:spAutoFit/>
          </a:bodyPr>
          <a:lstStyle/>
          <a:p>
            <a:r>
              <a:rPr lang="en-US" altLang="en-US" sz="2400" b="1" dirty="0" smtClean="0"/>
              <a:t>Accommodations</a:t>
            </a:r>
          </a:p>
          <a:p>
            <a:endParaRPr lang="en-US" altLang="en-US" sz="2200" b="1" dirty="0" smtClean="0"/>
          </a:p>
          <a:p>
            <a:r>
              <a:rPr lang="en-US" altLang="en-US" sz="2200" b="1" dirty="0" smtClean="0"/>
              <a:t>Accommodations</a:t>
            </a:r>
            <a:r>
              <a:rPr lang="en-US" altLang="en-US" sz="2200" dirty="0" smtClean="0"/>
              <a:t> </a:t>
            </a:r>
            <a:r>
              <a:rPr lang="en-US" altLang="en-US" sz="2200" dirty="0"/>
              <a:t>are changes in procedures or materials that increase equitable access during the </a:t>
            </a:r>
            <a:r>
              <a:rPr lang="en-US" altLang="en-US" sz="2200" dirty="0" smtClean="0"/>
              <a:t>online </a:t>
            </a:r>
            <a:r>
              <a:rPr lang="en-US" altLang="en-US" sz="2200" dirty="0"/>
              <a:t>assessments. Assessment accommodations generate valid assessment results for students who need them; they allow these students to show what they know and can do.</a:t>
            </a:r>
          </a:p>
          <a:p>
            <a:endParaRPr lang="en-US" altLang="en-US" sz="2200" dirty="0"/>
          </a:p>
          <a:p>
            <a:r>
              <a:rPr lang="en-US" altLang="en-US" sz="2200" dirty="0"/>
              <a:t>Smarter Balanced states have identified </a:t>
            </a:r>
            <a:r>
              <a:rPr lang="en-US" altLang="en-US" sz="2200" b="1" dirty="0"/>
              <a:t>accommodations </a:t>
            </a:r>
            <a:r>
              <a:rPr lang="en-US" altLang="en-US" sz="2200" dirty="0"/>
              <a:t>for students for whom there is a documented need for the accommodation(s) on an Individualized Education Program (IEP) or 504 accommodation plan or special circumstance, such as the example of the broken arm.</a:t>
            </a:r>
          </a:p>
        </p:txBody>
      </p:sp>
      <p:sp>
        <p:nvSpPr>
          <p:cNvPr id="5" name="Rectangle 4"/>
          <p:cNvSpPr/>
          <p:nvPr/>
        </p:nvSpPr>
        <p:spPr>
          <a:xfrm rot="16200000">
            <a:off x="-2628900" y="3390900"/>
            <a:ext cx="6096000" cy="533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000" b="1" dirty="0">
                <a:latin typeface="Arial" pitchFamily="34" charset="0"/>
                <a:cs typeface="Arial" pitchFamily="34" charset="0"/>
              </a:rPr>
              <a:t>Accommodations</a:t>
            </a:r>
          </a:p>
        </p:txBody>
      </p:sp>
      <p:sp>
        <p:nvSpPr>
          <p:cNvPr id="10" name="Rectangle 9"/>
          <p:cNvSpPr/>
          <p:nvPr/>
        </p:nvSpPr>
        <p:spPr>
          <a:xfrm rot="16200000">
            <a:off x="5676900" y="3390900"/>
            <a:ext cx="6096000" cy="533400"/>
          </a:xfrm>
          <a:prstGeom prst="rect">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000" b="1" dirty="0">
                <a:latin typeface="Arial" pitchFamily="34" charset="0"/>
                <a:cs typeface="Arial" pitchFamily="34" charset="0"/>
              </a:rPr>
              <a:t>Accommodations Continued</a:t>
            </a:r>
          </a:p>
        </p:txBody>
      </p:sp>
    </p:spTree>
    <p:custDataLst>
      <p:tags r:id="rId1"/>
    </p:custData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371600" y="609600"/>
            <a:ext cx="7620000" cy="60960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33795" name="TextBox 5"/>
          <p:cNvSpPr txBox="1">
            <a:spLocks noChangeArrowheads="1"/>
          </p:cNvSpPr>
          <p:nvPr/>
        </p:nvSpPr>
        <p:spPr bwMode="auto">
          <a:xfrm>
            <a:off x="0" y="0"/>
            <a:ext cx="9144000" cy="369888"/>
          </a:xfrm>
          <a:prstGeom prst="rect">
            <a:avLst/>
          </a:prstGeom>
          <a:solidFill>
            <a:schemeClr val="tx1"/>
          </a:solidFill>
          <a:ln w="9525">
            <a:noFill/>
            <a:miter lim="800000"/>
            <a:headEnd/>
            <a:tailEnd/>
          </a:ln>
        </p:spPr>
        <p:txBody>
          <a:bodyPr>
            <a:spAutoFit/>
          </a:bodyPr>
          <a:lstStyle/>
          <a:p>
            <a:r>
              <a:rPr lang="en-US" altLang="en-US" b="1" dirty="0">
                <a:solidFill>
                  <a:schemeClr val="bg1"/>
                </a:solidFill>
              </a:rPr>
              <a:t>What </a:t>
            </a:r>
            <a:r>
              <a:rPr lang="en-US" altLang="en-US" b="1" dirty="0" smtClean="0">
                <a:solidFill>
                  <a:schemeClr val="bg1"/>
                </a:solidFill>
              </a:rPr>
              <a:t>are </a:t>
            </a:r>
            <a:r>
              <a:rPr lang="en-US" altLang="en-US" b="1" dirty="0">
                <a:solidFill>
                  <a:schemeClr val="bg1"/>
                </a:solidFill>
              </a:rPr>
              <a:t>Accommodations?</a:t>
            </a:r>
          </a:p>
        </p:txBody>
      </p:sp>
      <p:sp>
        <p:nvSpPr>
          <p:cNvPr id="33796" name="TextBox 6"/>
          <p:cNvSpPr txBox="1">
            <a:spLocks noChangeArrowheads="1"/>
          </p:cNvSpPr>
          <p:nvPr/>
        </p:nvSpPr>
        <p:spPr bwMode="auto">
          <a:xfrm>
            <a:off x="1485900" y="838200"/>
            <a:ext cx="7391400" cy="3539430"/>
          </a:xfrm>
          <a:prstGeom prst="rect">
            <a:avLst/>
          </a:prstGeom>
          <a:noFill/>
          <a:ln w="9525">
            <a:noFill/>
            <a:miter lim="800000"/>
            <a:headEnd/>
            <a:tailEnd/>
          </a:ln>
        </p:spPr>
        <p:txBody>
          <a:bodyPr>
            <a:spAutoFit/>
          </a:bodyPr>
          <a:lstStyle/>
          <a:p>
            <a:r>
              <a:rPr lang="en-US" altLang="en-US" sz="2400" b="1" dirty="0" smtClean="0"/>
              <a:t>Accommodations Continued</a:t>
            </a:r>
          </a:p>
          <a:p>
            <a:endParaRPr lang="en-US" altLang="en-US" sz="2400" dirty="0" smtClean="0"/>
          </a:p>
          <a:p>
            <a:r>
              <a:rPr lang="en-US" altLang="en-US" sz="2200" dirty="0" smtClean="0"/>
              <a:t>IEP </a:t>
            </a:r>
            <a:r>
              <a:rPr lang="en-US" altLang="en-US" sz="2200" dirty="0"/>
              <a:t>teams, educators, and parents/guardians make decisions about accommodations. These teams (or educators for 504 plans) provide evidence of the need for accommodations and ensure that they are noted on the IEP or 504 plan. School staff are responsible for ensuring that information from the IEP is entered into </a:t>
            </a:r>
            <a:r>
              <a:rPr lang="en-US" altLang="en-US" sz="2200" dirty="0" smtClean="0"/>
              <a:t>TIDE so </a:t>
            </a:r>
            <a:r>
              <a:rPr lang="en-US" altLang="en-US" sz="2200" dirty="0"/>
              <a:t>that all embedded accommodations can be activated prior to testing. </a:t>
            </a:r>
          </a:p>
        </p:txBody>
      </p:sp>
      <p:sp>
        <p:nvSpPr>
          <p:cNvPr id="10" name="Rectangle 9"/>
          <p:cNvSpPr/>
          <p:nvPr/>
        </p:nvSpPr>
        <p:spPr>
          <a:xfrm rot="16200000">
            <a:off x="-2628900" y="3390900"/>
            <a:ext cx="6096000" cy="533400"/>
          </a:xfrm>
          <a:prstGeom prst="rect">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000" b="1" dirty="0">
                <a:latin typeface="Arial" pitchFamily="34" charset="0"/>
                <a:cs typeface="Arial" pitchFamily="34" charset="0"/>
              </a:rPr>
              <a:t>Accommodations</a:t>
            </a:r>
          </a:p>
        </p:txBody>
      </p:sp>
      <p:sp>
        <p:nvSpPr>
          <p:cNvPr id="13" name="Rectangle 12"/>
          <p:cNvSpPr/>
          <p:nvPr/>
        </p:nvSpPr>
        <p:spPr>
          <a:xfrm rot="16200000">
            <a:off x="-2019300" y="3390900"/>
            <a:ext cx="6096000" cy="533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000" b="1" dirty="0">
                <a:latin typeface="Arial" pitchFamily="34" charset="0"/>
                <a:cs typeface="Arial" pitchFamily="34" charset="0"/>
              </a:rPr>
              <a:t>Accommodations Continued</a:t>
            </a:r>
          </a:p>
        </p:txBody>
      </p:sp>
    </p:spTree>
    <p:custDataLst>
      <p:tags r:id="rId1"/>
    </p:custData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34822" name="TextBox 6"/>
          <p:cNvSpPr txBox="1">
            <a:spLocks noChangeArrowheads="1"/>
          </p:cNvSpPr>
          <p:nvPr/>
        </p:nvSpPr>
        <p:spPr bwMode="auto">
          <a:xfrm>
            <a:off x="2351130" y="762000"/>
            <a:ext cx="6096000" cy="830262"/>
          </a:xfrm>
          <a:prstGeom prst="rect">
            <a:avLst/>
          </a:prstGeom>
          <a:noFill/>
          <a:ln w="9525">
            <a:noFill/>
            <a:miter lim="800000"/>
            <a:headEnd/>
            <a:tailEnd/>
          </a:ln>
        </p:spPr>
        <p:txBody>
          <a:bodyPr>
            <a:spAutoFit/>
          </a:bodyPr>
          <a:lstStyle/>
          <a:p>
            <a:r>
              <a:rPr lang="en-US" altLang="en-US" sz="2400" b="1" dirty="0"/>
              <a:t>NEXT: </a:t>
            </a:r>
            <a:r>
              <a:rPr lang="en-US" altLang="en-US" sz="2400" dirty="0"/>
              <a:t>How to assign designated supports and accommodations</a:t>
            </a:r>
          </a:p>
        </p:txBody>
      </p:sp>
      <p:pic>
        <p:nvPicPr>
          <p:cNvPr id="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4365" t="16188" r="9921" b="34726"/>
          <a:stretch/>
        </p:blipFill>
        <p:spPr bwMode="auto">
          <a:xfrm>
            <a:off x="3276600" y="1752600"/>
            <a:ext cx="3694112" cy="160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Female 2"/>
          <p:cNvPicPr>
            <a:picLocks noChangeAspect="1"/>
          </p:cNvPicPr>
          <p:nvPr>
            <p:custDataLst>
              <p:tags r:id="rId2"/>
            </p:custDataLst>
          </p:nvPr>
        </p:nvPicPr>
        <p:blipFill>
          <a:blip r:embed="rId7" cstate="print"/>
          <a:stretch>
            <a:fillRect/>
          </a:stretch>
        </p:blipFill>
        <p:spPr>
          <a:xfrm flipH="1">
            <a:off x="152400" y="363538"/>
            <a:ext cx="3468688" cy="6494462"/>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0" y="2667000"/>
            <a:ext cx="9144000" cy="2155825"/>
          </a:xfrm>
        </p:spPr>
        <p:txBody>
          <a:bodyPr rtlCol="0">
            <a:noAutofit/>
          </a:bodyPr>
          <a:lstStyle/>
          <a:p>
            <a:pPr>
              <a:defRPr/>
            </a:pPr>
            <a:r>
              <a:rPr lang="en-US" sz="6600" b="1" dirty="0" smtClean="0">
                <a:effectLst>
                  <a:outerShdw blurRad="38100" dist="38100" dir="2700000" algn="tl">
                    <a:srgbClr val="000000">
                      <a:alpha val="43137"/>
                    </a:srgbClr>
                  </a:outerShdw>
                </a:effectLst>
                <a:latin typeface="Arial" pitchFamily="34" charset="0"/>
                <a:cs typeface="Arial" pitchFamily="34" charset="0"/>
              </a:rPr>
              <a:t>Assigning Designated Supports and Accommodations</a:t>
            </a:r>
            <a:r>
              <a:rPr lang="en-US" sz="6000" b="1" dirty="0" smtClean="0">
                <a:solidFill>
                  <a:srgbClr val="FF00FF"/>
                </a:solidFill>
                <a:effectLst>
                  <a:outerShdw blurRad="38100" dist="38100" dir="2700000" algn="tl">
                    <a:srgbClr val="000000">
                      <a:alpha val="43137"/>
                    </a:srgbClr>
                  </a:outerShdw>
                </a:effectLst>
                <a:latin typeface="Arial" pitchFamily="34" charset="0"/>
                <a:cs typeface="Arial" pitchFamily="34" charset="0"/>
              </a:rPr>
              <a:t/>
            </a:r>
            <a:br>
              <a:rPr lang="en-US" sz="6000" b="1" dirty="0" smtClean="0">
                <a:solidFill>
                  <a:srgbClr val="FF00FF"/>
                </a:solidFill>
                <a:effectLst>
                  <a:outerShdw blurRad="38100" dist="38100" dir="2700000" algn="tl">
                    <a:srgbClr val="000000">
                      <a:alpha val="43137"/>
                    </a:srgbClr>
                  </a:outerShdw>
                </a:effectLst>
                <a:latin typeface="Arial" pitchFamily="34" charset="0"/>
                <a:cs typeface="Arial" pitchFamily="34" charset="0"/>
              </a:rPr>
            </a:br>
            <a:endParaRPr lang="en-US" sz="6000" b="1" dirty="0">
              <a:solidFill>
                <a:srgbClr val="FF00FF"/>
              </a:solidFill>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36867" name="TextBox 4"/>
          <p:cNvSpPr txBox="1">
            <a:spLocks noChangeArrowheads="1"/>
          </p:cNvSpPr>
          <p:nvPr/>
        </p:nvSpPr>
        <p:spPr bwMode="auto">
          <a:xfrm>
            <a:off x="2057400" y="457200"/>
            <a:ext cx="6553200" cy="523875"/>
          </a:xfrm>
          <a:prstGeom prst="rect">
            <a:avLst/>
          </a:prstGeom>
          <a:noFill/>
          <a:ln w="9525">
            <a:noFill/>
            <a:miter lim="800000"/>
            <a:headEnd/>
            <a:tailEnd/>
          </a:ln>
        </p:spPr>
        <p:txBody>
          <a:bodyPr>
            <a:spAutoFit/>
          </a:bodyPr>
          <a:lstStyle/>
          <a:p>
            <a:r>
              <a:rPr lang="en-US" altLang="en-US" sz="2800" b="1"/>
              <a:t>Accessibility and Accommodations</a:t>
            </a:r>
          </a:p>
        </p:txBody>
      </p:sp>
      <p:pic>
        <p:nvPicPr>
          <p:cNvPr id="36868" name="Picture 6" descr="C:\Users\ABTHOMPSON\AppData\Local\Microsoft\Windows\Temporary Internet Files\Content.IE5\ZNHVY10R\MC900288988[1].wmf"/>
          <p:cNvPicPr>
            <a:picLocks noChangeAspect="1" noChangeArrowheads="1"/>
          </p:cNvPicPr>
          <p:nvPr/>
        </p:nvPicPr>
        <p:blipFill>
          <a:blip r:embed="rId6" cstate="print"/>
          <a:srcRect/>
          <a:stretch>
            <a:fillRect/>
          </a:stretch>
        </p:blipFill>
        <p:spPr bwMode="auto">
          <a:xfrm>
            <a:off x="2209800" y="1524000"/>
            <a:ext cx="6324600" cy="2667000"/>
          </a:xfrm>
          <a:prstGeom prst="rect">
            <a:avLst/>
          </a:prstGeom>
          <a:noFill/>
          <a:ln w="9525">
            <a:noFill/>
            <a:miter lim="800000"/>
            <a:headEnd/>
            <a:tailEnd/>
          </a:ln>
        </p:spPr>
      </p:pic>
      <p:pic>
        <p:nvPicPr>
          <p:cNvPr id="36869" name="Picture 7" descr="C:\Users\ABTHOMPSON\AppData\Local\Microsoft\Windows\Temporary Internet Files\Content.IE5\U6353IPN\MC900432658[1].png"/>
          <p:cNvPicPr>
            <a:picLocks noChangeAspect="1" noChangeArrowheads="1"/>
          </p:cNvPicPr>
          <p:nvPr/>
        </p:nvPicPr>
        <p:blipFill>
          <a:blip r:embed="rId7" cstate="print"/>
          <a:srcRect/>
          <a:stretch>
            <a:fillRect/>
          </a:stretch>
        </p:blipFill>
        <p:spPr bwMode="auto">
          <a:xfrm>
            <a:off x="2133600" y="1600200"/>
            <a:ext cx="977900" cy="977900"/>
          </a:xfrm>
          <a:prstGeom prst="rect">
            <a:avLst/>
          </a:prstGeom>
          <a:noFill/>
          <a:ln w="9525">
            <a:noFill/>
            <a:miter lim="800000"/>
            <a:headEnd/>
            <a:tailEnd/>
          </a:ln>
        </p:spPr>
      </p:pic>
      <p:pic>
        <p:nvPicPr>
          <p:cNvPr id="36870" name="Picture 7" descr="C:\Users\ABTHOMPSON\AppData\Local\Microsoft\Windows\Temporary Internet Files\Content.IE5\U6353IPN\MC900432658[1].png"/>
          <p:cNvPicPr>
            <a:picLocks noChangeAspect="1" noChangeArrowheads="1"/>
          </p:cNvPicPr>
          <p:nvPr/>
        </p:nvPicPr>
        <p:blipFill>
          <a:blip r:embed="rId7" cstate="print"/>
          <a:srcRect/>
          <a:stretch>
            <a:fillRect/>
          </a:stretch>
        </p:blipFill>
        <p:spPr bwMode="auto">
          <a:xfrm>
            <a:off x="3276600" y="1295400"/>
            <a:ext cx="977900" cy="977900"/>
          </a:xfrm>
          <a:prstGeom prst="rect">
            <a:avLst/>
          </a:prstGeom>
          <a:noFill/>
          <a:ln w="9525">
            <a:noFill/>
            <a:miter lim="800000"/>
            <a:headEnd/>
            <a:tailEnd/>
          </a:ln>
        </p:spPr>
      </p:pic>
      <p:pic>
        <p:nvPicPr>
          <p:cNvPr id="36871" name="Picture 8" descr="C:\Users\ABTHOMPSON\AppData\Local\Microsoft\Windows\Temporary Internet Files\Content.IE5\U6353IPN\MC900432658[1].png"/>
          <p:cNvPicPr>
            <a:picLocks noChangeAspect="1" noChangeArrowheads="1"/>
          </p:cNvPicPr>
          <p:nvPr/>
        </p:nvPicPr>
        <p:blipFill>
          <a:blip r:embed="rId7" cstate="print"/>
          <a:srcRect/>
          <a:stretch>
            <a:fillRect/>
          </a:stretch>
        </p:blipFill>
        <p:spPr bwMode="auto">
          <a:xfrm>
            <a:off x="5410200" y="1828800"/>
            <a:ext cx="977900" cy="977900"/>
          </a:xfrm>
          <a:prstGeom prst="rect">
            <a:avLst/>
          </a:prstGeom>
          <a:noFill/>
          <a:ln w="9525">
            <a:noFill/>
            <a:miter lim="800000"/>
            <a:headEnd/>
            <a:tailEnd/>
          </a:ln>
        </p:spPr>
      </p:pic>
      <p:pic>
        <p:nvPicPr>
          <p:cNvPr id="36872" name="Picture 9" descr="C:\Users\ABTHOMPSON\AppData\Local\Microsoft\Windows\Temporary Internet Files\Content.IE5\U6353IPN\MC900432658[1].png"/>
          <p:cNvPicPr>
            <a:picLocks noChangeAspect="1" noChangeArrowheads="1"/>
          </p:cNvPicPr>
          <p:nvPr/>
        </p:nvPicPr>
        <p:blipFill>
          <a:blip r:embed="rId7" cstate="print"/>
          <a:srcRect/>
          <a:stretch>
            <a:fillRect/>
          </a:stretch>
        </p:blipFill>
        <p:spPr bwMode="auto">
          <a:xfrm>
            <a:off x="6324600" y="1371600"/>
            <a:ext cx="977900" cy="977900"/>
          </a:xfrm>
          <a:prstGeom prst="rect">
            <a:avLst/>
          </a:prstGeom>
          <a:noFill/>
          <a:ln w="9525">
            <a:noFill/>
            <a:miter lim="800000"/>
            <a:headEnd/>
            <a:tailEnd/>
          </a:ln>
        </p:spPr>
      </p:pic>
      <p:pic>
        <p:nvPicPr>
          <p:cNvPr id="36873" name="Picture 10" descr="C:\Users\ABTHOMPSON\AppData\Local\Microsoft\Windows\Temporary Internet Files\Content.IE5\U6353IPN\MC900432658[1].png"/>
          <p:cNvPicPr>
            <a:picLocks noChangeAspect="1" noChangeArrowheads="1"/>
          </p:cNvPicPr>
          <p:nvPr/>
        </p:nvPicPr>
        <p:blipFill>
          <a:blip r:embed="rId7" cstate="print"/>
          <a:srcRect/>
          <a:stretch>
            <a:fillRect/>
          </a:stretch>
        </p:blipFill>
        <p:spPr bwMode="auto">
          <a:xfrm>
            <a:off x="7543800" y="1524000"/>
            <a:ext cx="977900" cy="977900"/>
          </a:xfrm>
          <a:prstGeom prst="rect">
            <a:avLst/>
          </a:prstGeom>
          <a:noFill/>
          <a:ln w="9525">
            <a:noFill/>
            <a:miter lim="800000"/>
            <a:headEnd/>
            <a:tailEnd/>
          </a:ln>
        </p:spPr>
      </p:pic>
      <p:pic>
        <p:nvPicPr>
          <p:cNvPr id="11" name="Female 2"/>
          <p:cNvPicPr>
            <a:picLocks noChangeAspect="1"/>
          </p:cNvPicPr>
          <p:nvPr>
            <p:custDataLst>
              <p:tags r:id="rId2"/>
            </p:custDataLst>
          </p:nvPr>
        </p:nvPicPr>
        <p:blipFill>
          <a:blip r:embed="rId8" cstate="print"/>
          <a:stretch>
            <a:fillRect/>
          </a:stretch>
        </p:blipFill>
        <p:spPr>
          <a:xfrm flipH="1">
            <a:off x="152400" y="381000"/>
            <a:ext cx="2632075" cy="6477000"/>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439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sp>
        <p:nvSpPr>
          <p:cNvPr id="37891" name="Rectangle 3"/>
          <p:cNvSpPr>
            <a:spLocks noChangeArrowheads="1"/>
          </p:cNvSpPr>
          <p:nvPr/>
        </p:nvSpPr>
        <p:spPr bwMode="auto">
          <a:xfrm>
            <a:off x="0" y="2725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sp>
        <p:nvSpPr>
          <p:cNvPr id="37892" name="Rectangle 3"/>
          <p:cNvSpPr>
            <a:spLocks noChangeArrowheads="1"/>
          </p:cNvSpPr>
          <p:nvPr/>
        </p:nvSpPr>
        <p:spPr bwMode="auto">
          <a:xfrm>
            <a:off x="0" y="2725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1829227065"/>
              </p:ext>
            </p:extLst>
          </p:nvPr>
        </p:nvGraphicFramePr>
        <p:xfrm>
          <a:off x="0" y="0"/>
          <a:ext cx="83058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ontent Placeholder 3" descr="blackboard.png"/>
          <p:cNvPicPr>
            <a:picLocks noGrp="1" noChangeAspect="1"/>
          </p:cNvPicPr>
          <p:nvPr>
            <p:ph idx="1"/>
          </p:nvPr>
        </p:nvPicPr>
        <p:blipFill>
          <a:blip r:embed="rId8" cstate="print"/>
          <a:srcRect/>
          <a:stretch>
            <a:fillRect/>
          </a:stretch>
        </p:blipFill>
        <p:spPr>
          <a:xfrm>
            <a:off x="1911350" y="381000"/>
            <a:ext cx="6965950" cy="4419600"/>
          </a:xfrm>
        </p:spPr>
      </p:pic>
      <p:sp>
        <p:nvSpPr>
          <p:cNvPr id="38915" name="TextBox 4"/>
          <p:cNvSpPr txBox="1">
            <a:spLocks noChangeArrowheads="1"/>
          </p:cNvSpPr>
          <p:nvPr/>
        </p:nvSpPr>
        <p:spPr bwMode="auto">
          <a:xfrm>
            <a:off x="2057400" y="457200"/>
            <a:ext cx="6553200" cy="523875"/>
          </a:xfrm>
          <a:prstGeom prst="rect">
            <a:avLst/>
          </a:prstGeom>
          <a:noFill/>
          <a:ln w="9525">
            <a:noFill/>
            <a:miter lim="800000"/>
            <a:headEnd/>
            <a:tailEnd/>
          </a:ln>
        </p:spPr>
        <p:txBody>
          <a:bodyPr>
            <a:spAutoFit/>
          </a:bodyPr>
          <a:lstStyle/>
          <a:p>
            <a:r>
              <a:rPr lang="en-US" altLang="en-US" sz="2800" b="1"/>
              <a:t>Accessibility and Accommodations</a:t>
            </a:r>
          </a:p>
        </p:txBody>
      </p:sp>
      <p:pic>
        <p:nvPicPr>
          <p:cNvPr id="38916" name="Picture 2" descr="C:\Users\ABTHOMPSON\AppData\Local\Microsoft\Windows\Temporary Internet Files\Content.IE5\CSQIO6F1\dglxasset[1].png"/>
          <p:cNvPicPr>
            <a:picLocks noChangeAspect="1" noChangeArrowheads="1"/>
          </p:cNvPicPr>
          <p:nvPr/>
        </p:nvPicPr>
        <p:blipFill>
          <a:blip r:embed="rId9" cstate="print"/>
          <a:srcRect/>
          <a:stretch>
            <a:fillRect/>
          </a:stretch>
        </p:blipFill>
        <p:spPr bwMode="auto">
          <a:xfrm>
            <a:off x="5105400" y="1219200"/>
            <a:ext cx="3276600" cy="3276600"/>
          </a:xfrm>
          <a:prstGeom prst="rect">
            <a:avLst/>
          </a:prstGeom>
          <a:noFill/>
          <a:ln w="9525">
            <a:noFill/>
            <a:miter lim="800000"/>
            <a:headEnd/>
            <a:tailEnd/>
          </a:ln>
        </p:spPr>
      </p:pic>
      <p:pic>
        <p:nvPicPr>
          <p:cNvPr id="13" name="Male 11"/>
          <p:cNvPicPr>
            <a:picLocks noChangeAspect="1"/>
          </p:cNvPicPr>
          <p:nvPr>
            <p:custDataLst>
              <p:tags r:id="rId2"/>
            </p:custDataLst>
          </p:nvPr>
        </p:nvPicPr>
        <p:blipFill>
          <a:blip r:embed="rId10" cstate="print"/>
          <a:stretch>
            <a:fillRect/>
          </a:stretch>
        </p:blipFill>
        <p:spPr>
          <a:xfrm flipH="1">
            <a:off x="2590800" y="1044575"/>
            <a:ext cx="960438" cy="3079750"/>
          </a:xfrm>
          <a:prstGeom prst="rect">
            <a:avLst/>
          </a:prstGeom>
          <a:effectLst>
            <a:outerShdw blurRad="50800" dist="38100" dir="2700000" algn="tl" rotWithShape="0">
              <a:prstClr val="black">
                <a:alpha val="40000"/>
              </a:prstClr>
            </a:outerShdw>
          </a:effectLst>
        </p:spPr>
      </p:pic>
      <p:pic>
        <p:nvPicPr>
          <p:cNvPr id="14" name="Female 14"/>
          <p:cNvPicPr>
            <a:picLocks noChangeAspect="1"/>
          </p:cNvPicPr>
          <p:nvPr>
            <p:custDataLst>
              <p:tags r:id="rId3"/>
            </p:custDataLst>
          </p:nvPr>
        </p:nvPicPr>
        <p:blipFill>
          <a:blip r:embed="rId11" cstate="print"/>
          <a:stretch>
            <a:fillRect/>
          </a:stretch>
        </p:blipFill>
        <p:spPr>
          <a:xfrm>
            <a:off x="4038600" y="1223963"/>
            <a:ext cx="990600" cy="2947987"/>
          </a:xfrm>
          <a:prstGeom prst="rect">
            <a:avLst/>
          </a:prstGeom>
          <a:effectLst>
            <a:outerShdw blurRad="50800" dist="38100" dir="2700000" algn="tl" rotWithShape="0">
              <a:prstClr val="black">
                <a:alpha val="40000"/>
              </a:prstClr>
            </a:outerShdw>
          </a:effectLst>
        </p:spPr>
      </p:pic>
      <p:pic>
        <p:nvPicPr>
          <p:cNvPr id="15" name="Female 4"/>
          <p:cNvPicPr>
            <a:picLocks noChangeAspect="1"/>
          </p:cNvPicPr>
          <p:nvPr>
            <p:custDataLst>
              <p:tags r:id="rId4"/>
            </p:custDataLst>
          </p:nvPr>
        </p:nvPicPr>
        <p:blipFill>
          <a:blip r:embed="rId12" cstate="print"/>
          <a:stretch>
            <a:fillRect/>
          </a:stretch>
        </p:blipFill>
        <p:spPr>
          <a:xfrm>
            <a:off x="3429000" y="1114425"/>
            <a:ext cx="830263" cy="3113088"/>
          </a:xfrm>
          <a:prstGeom prst="rect">
            <a:avLst/>
          </a:prstGeom>
          <a:effectLst>
            <a:outerShdw blurRad="50800" dist="38100" dir="2700000" algn="tl" rotWithShape="0">
              <a:prstClr val="black">
                <a:alpha val="40000"/>
              </a:prstClr>
            </a:outerShdw>
          </a:effectLst>
        </p:spPr>
      </p:pic>
      <p:pic>
        <p:nvPicPr>
          <p:cNvPr id="9" name="Female 2"/>
          <p:cNvPicPr>
            <a:picLocks noChangeAspect="1"/>
          </p:cNvPicPr>
          <p:nvPr>
            <p:custDataLst>
              <p:tags r:id="rId5"/>
            </p:custDataLst>
          </p:nvPr>
        </p:nvPicPr>
        <p:blipFill>
          <a:blip r:embed="rId13" cstate="print"/>
          <a:stretch>
            <a:fillRect/>
          </a:stretch>
        </p:blipFill>
        <p:spPr>
          <a:xfrm flipH="1">
            <a:off x="76200" y="360363"/>
            <a:ext cx="2640013" cy="6497637"/>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pic>
        <p:nvPicPr>
          <p:cNvPr id="39939" name="Picture 2" descr="C:\Users\ABTHOMPSON\AppData\Local\Microsoft\Windows\Temporary Internet Files\Content.IE5\CSQIO6F1\dglxasset[1].png"/>
          <p:cNvPicPr>
            <a:picLocks noChangeAspect="1" noChangeArrowheads="1"/>
          </p:cNvPicPr>
          <p:nvPr/>
        </p:nvPicPr>
        <p:blipFill>
          <a:blip r:embed="rId6" cstate="print"/>
          <a:srcRect/>
          <a:stretch>
            <a:fillRect/>
          </a:stretch>
        </p:blipFill>
        <p:spPr bwMode="auto">
          <a:xfrm>
            <a:off x="1981200" y="1600200"/>
            <a:ext cx="2971800" cy="2971800"/>
          </a:xfrm>
          <a:prstGeom prst="rect">
            <a:avLst/>
          </a:prstGeom>
          <a:noFill/>
          <a:ln w="9525">
            <a:noFill/>
            <a:miter lim="800000"/>
            <a:headEnd/>
            <a:tailEnd/>
          </a:ln>
        </p:spPr>
      </p:pic>
      <p:sp>
        <p:nvSpPr>
          <p:cNvPr id="39940" name="Rectangle 21"/>
          <p:cNvSpPr>
            <a:spLocks noChangeArrowheads="1"/>
          </p:cNvSpPr>
          <p:nvPr/>
        </p:nvSpPr>
        <p:spPr bwMode="auto">
          <a:xfrm>
            <a:off x="4267200" y="1066800"/>
            <a:ext cx="4267200" cy="1570038"/>
          </a:xfrm>
          <a:prstGeom prst="rect">
            <a:avLst/>
          </a:prstGeom>
          <a:noFill/>
          <a:ln w="9525">
            <a:noFill/>
            <a:miter lim="800000"/>
            <a:headEnd/>
            <a:tailEnd/>
          </a:ln>
        </p:spPr>
        <p:txBody>
          <a:bodyPr>
            <a:spAutoFit/>
          </a:bodyPr>
          <a:lstStyle/>
          <a:p>
            <a:r>
              <a:rPr lang="en-US" altLang="en-US" sz="2400" dirty="0"/>
              <a:t>Confirm that students are assigned the appropriate designated supports and </a:t>
            </a:r>
            <a:r>
              <a:rPr lang="en-US" altLang="en-US" sz="2400" dirty="0" smtClean="0"/>
              <a:t>accommodations.</a:t>
            </a:r>
            <a:endParaRPr lang="en-US" altLang="en-US" sz="2400" dirty="0"/>
          </a:p>
        </p:txBody>
      </p:sp>
      <p:pic>
        <p:nvPicPr>
          <p:cNvPr id="39941" name="Picture 2" descr="C:\Users\ABTHOMPSON\AppData\Local\Microsoft\Windows\Temporary Internet Files\Content.IE5\QFR3LNLS\MC900441310[1].png"/>
          <p:cNvPicPr>
            <a:picLocks noChangeAspect="1" noChangeArrowheads="1"/>
          </p:cNvPicPr>
          <p:nvPr/>
        </p:nvPicPr>
        <p:blipFill>
          <a:blip r:embed="rId7" cstate="print"/>
          <a:srcRect/>
          <a:stretch>
            <a:fillRect/>
          </a:stretch>
        </p:blipFill>
        <p:spPr bwMode="auto">
          <a:xfrm>
            <a:off x="5486400" y="2362200"/>
            <a:ext cx="2286000" cy="2286000"/>
          </a:xfrm>
          <a:prstGeom prst="rect">
            <a:avLst/>
          </a:prstGeom>
          <a:noFill/>
          <a:ln w="9525">
            <a:noFill/>
            <a:miter lim="800000"/>
            <a:headEnd/>
            <a:tailEnd/>
          </a:ln>
        </p:spPr>
      </p:pic>
      <p:pic>
        <p:nvPicPr>
          <p:cNvPr id="8" name="Female 2"/>
          <p:cNvPicPr>
            <a:picLocks noChangeAspect="1"/>
          </p:cNvPicPr>
          <p:nvPr>
            <p:custDataLst>
              <p:tags r:id="rId2"/>
            </p:custDataLst>
          </p:nvPr>
        </p:nvPicPr>
        <p:blipFill>
          <a:blip r:embed="rId8" cstate="print"/>
          <a:stretch>
            <a:fillRect/>
          </a:stretch>
        </p:blipFill>
        <p:spPr>
          <a:xfrm flipH="1">
            <a:off x="152400" y="363538"/>
            <a:ext cx="3468688" cy="6494462"/>
          </a:xfrm>
          <a:prstGeom prst="rect">
            <a:avLst/>
          </a:prstGeom>
          <a:effectLst>
            <a:outerShdw blurRad="50800" dist="38100" dir="2700000" algn="tl" rotWithShape="0">
              <a:prstClr val="black">
                <a:alpha val="40000"/>
              </a:prstClr>
            </a:outerShdw>
          </a:effectLst>
        </p:spPr>
      </p:pic>
      <p:sp>
        <p:nvSpPr>
          <p:cNvPr id="39943" name="TextBox 4"/>
          <p:cNvSpPr txBox="1">
            <a:spLocks noChangeArrowheads="1"/>
          </p:cNvSpPr>
          <p:nvPr/>
        </p:nvSpPr>
        <p:spPr bwMode="auto">
          <a:xfrm>
            <a:off x="2057400" y="457200"/>
            <a:ext cx="6553200" cy="523875"/>
          </a:xfrm>
          <a:prstGeom prst="rect">
            <a:avLst/>
          </a:prstGeom>
          <a:noFill/>
          <a:ln w="9525">
            <a:noFill/>
            <a:miter lim="800000"/>
            <a:headEnd/>
            <a:tailEnd/>
          </a:ln>
        </p:spPr>
        <p:txBody>
          <a:bodyPr>
            <a:spAutoFit/>
          </a:bodyPr>
          <a:lstStyle/>
          <a:p>
            <a:r>
              <a:rPr lang="en-US" altLang="en-US" sz="2800" b="1" dirty="0"/>
              <a:t>Accessibility and Accommodations</a:t>
            </a:r>
          </a:p>
        </p:txBody>
      </p:sp>
    </p:spTree>
    <p:custDataLst>
      <p:tags r:id="rId1"/>
    </p:custData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40963" name="Rectangle 21"/>
          <p:cNvSpPr>
            <a:spLocks noChangeArrowheads="1"/>
          </p:cNvSpPr>
          <p:nvPr/>
        </p:nvSpPr>
        <p:spPr bwMode="auto">
          <a:xfrm>
            <a:off x="2667000" y="1606659"/>
            <a:ext cx="4343400" cy="1692771"/>
          </a:xfrm>
          <a:prstGeom prst="rect">
            <a:avLst/>
          </a:prstGeom>
          <a:noFill/>
          <a:ln w="9525">
            <a:noFill/>
            <a:miter lim="800000"/>
            <a:headEnd/>
            <a:tailEnd/>
          </a:ln>
        </p:spPr>
        <p:txBody>
          <a:bodyPr wrap="square">
            <a:spAutoFit/>
          </a:bodyPr>
          <a:lstStyle/>
          <a:p>
            <a:r>
              <a:rPr lang="en-US" altLang="en-US" sz="2600" dirty="0"/>
              <a:t>The </a:t>
            </a:r>
            <a:r>
              <a:rPr lang="en-US" altLang="en-US" sz="2600" dirty="0" smtClean="0"/>
              <a:t>TA </a:t>
            </a:r>
            <a:r>
              <a:rPr lang="en-US" altLang="en-US" sz="2600" dirty="0"/>
              <a:t>should use this list when granting students access to the test through the test delivery system.</a:t>
            </a:r>
          </a:p>
        </p:txBody>
      </p:sp>
      <p:pic>
        <p:nvPicPr>
          <p:cNvPr id="40964" name="Picture 2" descr="C:\Users\ABTHOMPSON\AppData\Local\Microsoft\Windows\Temporary Internet Files\Content.IE5\QFR3LNLS\MC900441310[1].png"/>
          <p:cNvPicPr>
            <a:picLocks noChangeAspect="1" noChangeArrowheads="1"/>
          </p:cNvPicPr>
          <p:nvPr/>
        </p:nvPicPr>
        <p:blipFill>
          <a:blip r:embed="rId6" cstate="print"/>
          <a:srcRect/>
          <a:stretch>
            <a:fillRect/>
          </a:stretch>
        </p:blipFill>
        <p:spPr bwMode="auto">
          <a:xfrm>
            <a:off x="6592111" y="1524000"/>
            <a:ext cx="1981200" cy="1981200"/>
          </a:xfrm>
          <a:prstGeom prst="rect">
            <a:avLst/>
          </a:prstGeom>
          <a:noFill/>
          <a:ln w="9525">
            <a:noFill/>
            <a:miter lim="800000"/>
            <a:headEnd/>
            <a:tailEnd/>
          </a:ln>
        </p:spPr>
      </p:pic>
      <p:pic>
        <p:nvPicPr>
          <p:cNvPr id="7" name="Female 2"/>
          <p:cNvPicPr>
            <a:picLocks noChangeAspect="1"/>
          </p:cNvPicPr>
          <p:nvPr>
            <p:custDataLst>
              <p:tags r:id="rId2"/>
            </p:custDataLst>
          </p:nvPr>
        </p:nvPicPr>
        <p:blipFill>
          <a:blip r:embed="rId7" cstate="print"/>
          <a:stretch>
            <a:fillRect/>
          </a:stretch>
        </p:blipFill>
        <p:spPr>
          <a:xfrm flipH="1">
            <a:off x="0" y="39283"/>
            <a:ext cx="3048000" cy="6511925"/>
          </a:xfrm>
          <a:prstGeom prst="rect">
            <a:avLst/>
          </a:prstGeom>
          <a:effectLst>
            <a:outerShdw blurRad="50800" dist="38100" dir="2700000" algn="tl" rotWithShape="0">
              <a:prstClr val="black">
                <a:alpha val="40000"/>
              </a:prstClr>
            </a:outerShdw>
          </a:effectLst>
        </p:spPr>
      </p:pic>
      <p:sp>
        <p:nvSpPr>
          <p:cNvPr id="40966" name="TextBox 4"/>
          <p:cNvSpPr txBox="1">
            <a:spLocks noChangeArrowheads="1"/>
          </p:cNvSpPr>
          <p:nvPr/>
        </p:nvSpPr>
        <p:spPr bwMode="auto">
          <a:xfrm>
            <a:off x="2057400" y="457200"/>
            <a:ext cx="6553200" cy="523875"/>
          </a:xfrm>
          <a:prstGeom prst="rect">
            <a:avLst/>
          </a:prstGeom>
          <a:noFill/>
          <a:ln w="9525">
            <a:noFill/>
            <a:miter lim="800000"/>
            <a:headEnd/>
            <a:tailEnd/>
          </a:ln>
        </p:spPr>
        <p:txBody>
          <a:bodyPr>
            <a:spAutoFit/>
          </a:bodyPr>
          <a:lstStyle/>
          <a:p>
            <a:r>
              <a:rPr lang="en-US" altLang="en-US" sz="2800" b="1"/>
              <a:t>Accessibility and Accommodations</a:t>
            </a:r>
          </a:p>
        </p:txBody>
      </p:sp>
    </p:spTree>
    <p:custDataLst>
      <p:tags r:id="rId1"/>
    </p:custData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pic>
        <p:nvPicPr>
          <p:cNvPr id="41987" name="Picture 2" descr="C:\Users\ABTHOMPSON\AppData\Local\Microsoft\Windows\Temporary Internet Files\Content.IE5\CSQIO6F1\dglxasset[1].png"/>
          <p:cNvPicPr>
            <a:picLocks noChangeAspect="1" noChangeArrowheads="1"/>
          </p:cNvPicPr>
          <p:nvPr/>
        </p:nvPicPr>
        <p:blipFill>
          <a:blip r:embed="rId6" cstate="print"/>
          <a:srcRect/>
          <a:stretch>
            <a:fillRect/>
          </a:stretch>
        </p:blipFill>
        <p:spPr bwMode="auto">
          <a:xfrm>
            <a:off x="1828800" y="1371600"/>
            <a:ext cx="2971800" cy="2971800"/>
          </a:xfrm>
          <a:prstGeom prst="rect">
            <a:avLst/>
          </a:prstGeom>
          <a:noFill/>
          <a:ln w="9525">
            <a:noFill/>
            <a:miter lim="800000"/>
            <a:headEnd/>
            <a:tailEnd/>
          </a:ln>
        </p:spPr>
      </p:pic>
      <p:sp>
        <p:nvSpPr>
          <p:cNvPr id="41988" name="Rectangle 21"/>
          <p:cNvSpPr>
            <a:spLocks noChangeArrowheads="1"/>
          </p:cNvSpPr>
          <p:nvPr/>
        </p:nvSpPr>
        <p:spPr bwMode="auto">
          <a:xfrm>
            <a:off x="4648200" y="1219200"/>
            <a:ext cx="3886200" cy="2492990"/>
          </a:xfrm>
          <a:prstGeom prst="rect">
            <a:avLst/>
          </a:prstGeom>
          <a:noFill/>
          <a:ln w="9525">
            <a:noFill/>
            <a:miter lim="800000"/>
            <a:headEnd/>
            <a:tailEnd/>
          </a:ln>
        </p:spPr>
        <p:txBody>
          <a:bodyPr>
            <a:spAutoFit/>
          </a:bodyPr>
          <a:lstStyle/>
          <a:p>
            <a:r>
              <a:rPr lang="en-US" altLang="en-US" sz="2600" dirty="0"/>
              <a:t>Review each student’s information to ensure that he or she has the correct designated support(s) and/or accommodation(s) set.</a:t>
            </a:r>
          </a:p>
        </p:txBody>
      </p:sp>
      <p:pic>
        <p:nvPicPr>
          <p:cNvPr id="7" name="Female 2"/>
          <p:cNvPicPr>
            <a:picLocks noChangeAspect="1"/>
          </p:cNvPicPr>
          <p:nvPr>
            <p:custDataLst>
              <p:tags r:id="rId2"/>
            </p:custDataLst>
          </p:nvPr>
        </p:nvPicPr>
        <p:blipFill>
          <a:blip r:embed="rId7" cstate="print"/>
          <a:stretch>
            <a:fillRect/>
          </a:stretch>
        </p:blipFill>
        <p:spPr>
          <a:xfrm flipH="1">
            <a:off x="152400" y="363538"/>
            <a:ext cx="3468688" cy="6494462"/>
          </a:xfrm>
          <a:prstGeom prst="rect">
            <a:avLst/>
          </a:prstGeom>
          <a:effectLst>
            <a:outerShdw blurRad="50800" dist="38100" dir="2700000" algn="tl" rotWithShape="0">
              <a:prstClr val="black">
                <a:alpha val="40000"/>
              </a:prstClr>
            </a:outerShdw>
          </a:effectLst>
        </p:spPr>
      </p:pic>
      <p:sp>
        <p:nvSpPr>
          <p:cNvPr id="41990" name="TextBox 4"/>
          <p:cNvSpPr txBox="1">
            <a:spLocks noChangeArrowheads="1"/>
          </p:cNvSpPr>
          <p:nvPr/>
        </p:nvSpPr>
        <p:spPr bwMode="auto">
          <a:xfrm>
            <a:off x="2057400" y="457200"/>
            <a:ext cx="6553200" cy="523875"/>
          </a:xfrm>
          <a:prstGeom prst="rect">
            <a:avLst/>
          </a:prstGeom>
          <a:noFill/>
          <a:ln w="9525">
            <a:noFill/>
            <a:miter lim="800000"/>
            <a:headEnd/>
            <a:tailEnd/>
          </a:ln>
        </p:spPr>
        <p:txBody>
          <a:bodyPr>
            <a:spAutoFit/>
          </a:bodyPr>
          <a:lstStyle/>
          <a:p>
            <a:r>
              <a:rPr lang="en-US" altLang="en-US" sz="2800" b="1" dirty="0"/>
              <a:t>Accessibility and Accommodations</a:t>
            </a:r>
          </a:p>
        </p:txBody>
      </p:sp>
    </p:spTree>
    <p:custDataLst>
      <p:tags r:id="rId1"/>
    </p:custData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pic>
        <p:nvPicPr>
          <p:cNvPr id="5123" name="Picture 6" descr="C:\Users\ABTHOMPSON\AppData\Local\Microsoft\Windows\Temporary Internet Files\Content.IE5\ZNHVY10R\MC900288988[1].wmf"/>
          <p:cNvPicPr>
            <a:picLocks noChangeAspect="1" noChangeArrowheads="1"/>
          </p:cNvPicPr>
          <p:nvPr/>
        </p:nvPicPr>
        <p:blipFill>
          <a:blip r:embed="rId6" cstate="print"/>
          <a:srcRect/>
          <a:stretch>
            <a:fillRect/>
          </a:stretch>
        </p:blipFill>
        <p:spPr bwMode="auto">
          <a:xfrm>
            <a:off x="2286000" y="1292225"/>
            <a:ext cx="6153150" cy="2593975"/>
          </a:xfrm>
          <a:prstGeom prst="rect">
            <a:avLst/>
          </a:prstGeom>
          <a:noFill/>
          <a:ln w="9525">
            <a:noFill/>
            <a:miter lim="800000"/>
            <a:headEnd/>
            <a:tailEnd/>
          </a:ln>
        </p:spPr>
      </p:pic>
      <p:pic>
        <p:nvPicPr>
          <p:cNvPr id="6" name="Female 2"/>
          <p:cNvPicPr>
            <a:picLocks noChangeAspect="1"/>
          </p:cNvPicPr>
          <p:nvPr>
            <p:custDataLst>
              <p:tags r:id="rId2"/>
            </p:custDataLst>
          </p:nvPr>
        </p:nvPicPr>
        <p:blipFill>
          <a:blip r:embed="rId7" cstate="print"/>
          <a:stretch>
            <a:fillRect/>
          </a:stretch>
        </p:blipFill>
        <p:spPr>
          <a:xfrm flipH="1">
            <a:off x="152400" y="363538"/>
            <a:ext cx="3468688" cy="6494462"/>
          </a:xfrm>
          <a:prstGeom prst="rect">
            <a:avLst/>
          </a:prstGeom>
          <a:effectLst>
            <a:outerShdw blurRad="50800" dist="38100" dir="2700000" algn="tl" rotWithShape="0">
              <a:prstClr val="black">
                <a:alpha val="40000"/>
              </a:prstClr>
            </a:outerShdw>
          </a:effectLst>
        </p:spPr>
      </p:pic>
      <p:sp>
        <p:nvSpPr>
          <p:cNvPr id="5125" name="TextBox 4"/>
          <p:cNvSpPr txBox="1">
            <a:spLocks noChangeArrowheads="1"/>
          </p:cNvSpPr>
          <p:nvPr/>
        </p:nvSpPr>
        <p:spPr bwMode="auto">
          <a:xfrm>
            <a:off x="2133600" y="533400"/>
            <a:ext cx="6400800" cy="523875"/>
          </a:xfrm>
          <a:prstGeom prst="rect">
            <a:avLst/>
          </a:prstGeom>
          <a:noFill/>
          <a:ln w="9525">
            <a:noFill/>
            <a:miter lim="800000"/>
            <a:headEnd/>
            <a:tailEnd/>
          </a:ln>
        </p:spPr>
        <p:txBody>
          <a:bodyPr>
            <a:spAutoFit/>
          </a:bodyPr>
          <a:lstStyle/>
          <a:p>
            <a:r>
              <a:rPr lang="en-US" altLang="en-US" sz="2800" b="1" dirty="0"/>
              <a:t>Accessibility and Accommodations</a:t>
            </a:r>
          </a:p>
        </p:txBody>
      </p:sp>
    </p:spTree>
    <p:custDataLst>
      <p:tags r:id="rId1"/>
    </p:custData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43011" name="Rectangle 21"/>
          <p:cNvSpPr>
            <a:spLocks noChangeArrowheads="1"/>
          </p:cNvSpPr>
          <p:nvPr/>
        </p:nvSpPr>
        <p:spPr bwMode="auto">
          <a:xfrm>
            <a:off x="4459705" y="1447800"/>
            <a:ext cx="3769895" cy="1692771"/>
          </a:xfrm>
          <a:prstGeom prst="rect">
            <a:avLst/>
          </a:prstGeom>
          <a:noFill/>
          <a:ln w="9525">
            <a:noFill/>
            <a:miter lim="800000"/>
            <a:headEnd/>
            <a:tailEnd/>
          </a:ln>
        </p:spPr>
        <p:txBody>
          <a:bodyPr wrap="square">
            <a:spAutoFit/>
          </a:bodyPr>
          <a:lstStyle/>
          <a:p>
            <a:r>
              <a:rPr lang="en-US" altLang="en-US" sz="2600" dirty="0"/>
              <a:t>The student should not proceed with testing until the discrepancy is resolved.</a:t>
            </a:r>
          </a:p>
        </p:txBody>
      </p:sp>
      <p:pic>
        <p:nvPicPr>
          <p:cNvPr id="43012" name="Picture 2" descr="C:\Users\ABTHOMPSON\AppData\Local\Microsoft\Windows\Temporary Internet Files\Content.IE5\ZNHVY10R\MC900432546[1].png"/>
          <p:cNvPicPr>
            <a:picLocks noChangeAspect="1" noChangeArrowheads="1"/>
          </p:cNvPicPr>
          <p:nvPr/>
        </p:nvPicPr>
        <p:blipFill>
          <a:blip r:embed="rId6" cstate="print"/>
          <a:srcRect/>
          <a:stretch>
            <a:fillRect/>
          </a:stretch>
        </p:blipFill>
        <p:spPr bwMode="auto">
          <a:xfrm>
            <a:off x="2286000" y="1600200"/>
            <a:ext cx="2019300" cy="2019300"/>
          </a:xfrm>
          <a:prstGeom prst="rect">
            <a:avLst/>
          </a:prstGeom>
          <a:noFill/>
          <a:ln w="9525">
            <a:noFill/>
            <a:miter lim="800000"/>
            <a:headEnd/>
            <a:tailEnd/>
          </a:ln>
        </p:spPr>
      </p:pic>
      <p:pic>
        <p:nvPicPr>
          <p:cNvPr id="7" name="Female 2"/>
          <p:cNvPicPr>
            <a:picLocks noChangeAspect="1"/>
          </p:cNvPicPr>
          <p:nvPr>
            <p:custDataLst>
              <p:tags r:id="rId2"/>
            </p:custDataLst>
          </p:nvPr>
        </p:nvPicPr>
        <p:blipFill>
          <a:blip r:embed="rId7" cstate="print"/>
          <a:stretch>
            <a:fillRect/>
          </a:stretch>
        </p:blipFill>
        <p:spPr>
          <a:xfrm flipH="1">
            <a:off x="76200" y="346075"/>
            <a:ext cx="3048000" cy="6511925"/>
          </a:xfrm>
          <a:prstGeom prst="rect">
            <a:avLst/>
          </a:prstGeom>
          <a:effectLst>
            <a:outerShdw blurRad="50800" dist="38100" dir="2700000" algn="tl" rotWithShape="0">
              <a:prstClr val="black">
                <a:alpha val="40000"/>
              </a:prstClr>
            </a:outerShdw>
          </a:effectLst>
        </p:spPr>
      </p:pic>
      <p:sp>
        <p:nvSpPr>
          <p:cNvPr id="43014" name="TextBox 4"/>
          <p:cNvSpPr txBox="1">
            <a:spLocks noChangeArrowheads="1"/>
          </p:cNvSpPr>
          <p:nvPr/>
        </p:nvSpPr>
        <p:spPr bwMode="auto">
          <a:xfrm>
            <a:off x="2057400" y="457200"/>
            <a:ext cx="6553200" cy="523875"/>
          </a:xfrm>
          <a:prstGeom prst="rect">
            <a:avLst/>
          </a:prstGeom>
          <a:noFill/>
          <a:ln w="9525">
            <a:noFill/>
            <a:miter lim="800000"/>
            <a:headEnd/>
            <a:tailEnd/>
          </a:ln>
        </p:spPr>
        <p:txBody>
          <a:bodyPr>
            <a:spAutoFit/>
          </a:bodyPr>
          <a:lstStyle/>
          <a:p>
            <a:r>
              <a:rPr lang="en-US" altLang="en-US" sz="2800" b="1"/>
              <a:t>Accessibility and Accommodations</a:t>
            </a:r>
          </a:p>
        </p:txBody>
      </p:sp>
    </p:spTree>
    <p:custDataLst>
      <p:tags r:id="rId1"/>
    </p:custData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0" y="2667000"/>
            <a:ext cx="9144000" cy="2155825"/>
          </a:xfrm>
        </p:spPr>
        <p:txBody>
          <a:bodyPr rtlCol="0">
            <a:noAutofit/>
          </a:bodyPr>
          <a:lstStyle/>
          <a:p>
            <a:pPr>
              <a:defRPr/>
            </a:pPr>
            <a:r>
              <a:rPr lang="en-US" sz="7200" b="1" dirty="0" smtClean="0">
                <a:effectLst>
                  <a:outerShdw blurRad="38100" dist="38100" dir="2700000" algn="tl">
                    <a:srgbClr val="000000">
                      <a:alpha val="43137"/>
                    </a:srgbClr>
                  </a:outerShdw>
                </a:effectLst>
                <a:latin typeface="Arial" pitchFamily="34" charset="0"/>
                <a:cs typeface="Arial" pitchFamily="34" charset="0"/>
              </a:rPr>
              <a:t>Approvals and </a:t>
            </a:r>
            <a:r>
              <a:rPr lang="en-US" sz="7200" b="1" dirty="0" smtClean="0">
                <a:solidFill>
                  <a:srgbClr val="FF00FF"/>
                </a:solidFill>
                <a:effectLst>
                  <a:outerShdw blurRad="38100" dist="38100" dir="2700000" algn="tl">
                    <a:srgbClr val="000000">
                      <a:alpha val="43137"/>
                    </a:srgbClr>
                  </a:outerShdw>
                </a:effectLst>
                <a:latin typeface="Arial" pitchFamily="34" charset="0"/>
                <a:cs typeface="Arial" pitchFamily="34" charset="0"/>
              </a:rPr>
              <a:t/>
            </a:r>
            <a:br>
              <a:rPr lang="en-US" sz="7200" b="1" dirty="0" smtClean="0">
                <a:solidFill>
                  <a:srgbClr val="FF00FF"/>
                </a:solidFill>
                <a:effectLst>
                  <a:outerShdw blurRad="38100" dist="38100" dir="2700000" algn="tl">
                    <a:srgbClr val="000000">
                      <a:alpha val="43137"/>
                    </a:srgbClr>
                  </a:outerShdw>
                </a:effectLst>
                <a:latin typeface="Arial" pitchFamily="34" charset="0"/>
                <a:cs typeface="Arial" pitchFamily="34" charset="0"/>
              </a:rPr>
            </a:br>
            <a:r>
              <a:rPr lang="en-US" sz="7200" b="1" dirty="0" smtClean="0">
                <a:effectLst>
                  <a:outerShdw blurRad="38100" dist="38100" dir="2700000" algn="tl">
                    <a:srgbClr val="000000">
                      <a:alpha val="43137"/>
                    </a:srgbClr>
                  </a:outerShdw>
                </a:effectLst>
                <a:latin typeface="Arial" pitchFamily="34" charset="0"/>
                <a:cs typeface="Arial" pitchFamily="34" charset="0"/>
              </a:rPr>
              <a:t>Student Test Settings</a:t>
            </a:r>
            <a:r>
              <a:rPr lang="en-US" sz="6000" b="1" dirty="0" smtClean="0">
                <a:solidFill>
                  <a:srgbClr val="FF00FF"/>
                </a:solidFill>
                <a:effectLst>
                  <a:outerShdw blurRad="38100" dist="38100" dir="2700000" algn="tl">
                    <a:srgbClr val="000000">
                      <a:alpha val="43137"/>
                    </a:srgbClr>
                  </a:outerShdw>
                </a:effectLst>
                <a:latin typeface="Arial" pitchFamily="34" charset="0"/>
                <a:cs typeface="Arial" pitchFamily="34" charset="0"/>
              </a:rPr>
              <a:t/>
            </a:r>
            <a:br>
              <a:rPr lang="en-US" sz="6000" b="1" dirty="0" smtClean="0">
                <a:solidFill>
                  <a:srgbClr val="FF00FF"/>
                </a:solidFill>
                <a:effectLst>
                  <a:outerShdw blurRad="38100" dist="38100" dir="2700000" algn="tl">
                    <a:srgbClr val="000000">
                      <a:alpha val="43137"/>
                    </a:srgbClr>
                  </a:outerShdw>
                </a:effectLst>
                <a:latin typeface="Arial" pitchFamily="34" charset="0"/>
                <a:cs typeface="Arial" pitchFamily="34" charset="0"/>
              </a:rPr>
            </a:br>
            <a:endParaRPr lang="en-US" sz="6000" b="1" dirty="0">
              <a:solidFill>
                <a:srgbClr val="FF00FF"/>
              </a:solidFill>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thompson\Desktop\approvals.png"/>
          <p:cNvPicPr>
            <a:picLocks noChangeAspect="1" noChangeArrowheads="1"/>
          </p:cNvPicPr>
          <p:nvPr/>
        </p:nvPicPr>
        <p:blipFill>
          <a:blip r:embed="rId4" cstate="print"/>
          <a:srcRect l="14166" r="14167"/>
          <a:stretch>
            <a:fillRect/>
          </a:stretch>
        </p:blipFill>
        <p:spPr bwMode="auto">
          <a:xfrm>
            <a:off x="381000" y="1295400"/>
            <a:ext cx="8504238" cy="4724400"/>
          </a:xfrm>
          <a:prstGeom prst="rect">
            <a:avLst/>
          </a:prstGeom>
          <a:ln>
            <a:noFill/>
          </a:ln>
          <a:effectLst>
            <a:outerShdw blurRad="292100" dist="139700" dir="2700000" algn="tl" rotWithShape="0">
              <a:srgbClr val="333333">
                <a:alpha val="65000"/>
              </a:srgbClr>
            </a:outerShdw>
          </a:effectLst>
        </p:spPr>
      </p:pic>
      <p:sp>
        <p:nvSpPr>
          <p:cNvPr id="79874" name="TextBox 4"/>
          <p:cNvSpPr txBox="1">
            <a:spLocks noChangeArrowheads="1"/>
          </p:cNvSpPr>
          <p:nvPr/>
        </p:nvSpPr>
        <p:spPr bwMode="auto">
          <a:xfrm>
            <a:off x="0" y="0"/>
            <a:ext cx="9144000" cy="708025"/>
          </a:xfrm>
          <a:prstGeom prst="rect">
            <a:avLst/>
          </a:prstGeom>
          <a:noFill/>
          <a:ln w="9525">
            <a:noFill/>
            <a:miter lim="800000"/>
            <a:headEnd/>
            <a:tailEnd/>
          </a:ln>
        </p:spPr>
        <p:txBody>
          <a:bodyPr>
            <a:spAutoFit/>
          </a:bodyPr>
          <a:lstStyle/>
          <a:p>
            <a:pPr fontAlgn="auto">
              <a:spcBef>
                <a:spcPts val="0"/>
              </a:spcBef>
              <a:spcAft>
                <a:spcPts val="0"/>
              </a:spcAft>
              <a:defRPr/>
            </a:pPr>
            <a:r>
              <a:rPr lang="en-US" sz="4000" b="1" dirty="0">
                <a:solidFill>
                  <a:srgbClr val="0070C0"/>
                </a:solidFill>
                <a:effectLst>
                  <a:outerShdw blurRad="38100" dist="38100" dir="2700000" algn="tl">
                    <a:srgbClr val="000000">
                      <a:alpha val="43137"/>
                    </a:srgbClr>
                  </a:outerShdw>
                </a:effectLst>
                <a:latin typeface="Arial" pitchFamily="34" charset="0"/>
                <a:cs typeface="Arial" pitchFamily="34" charset="0"/>
              </a:rPr>
              <a:t>Approvals and Student Test Settings</a:t>
            </a:r>
          </a:p>
        </p:txBody>
      </p:sp>
      <p:sp>
        <p:nvSpPr>
          <p:cNvPr id="8" name="Rectangle 7"/>
          <p:cNvSpPr/>
          <p:nvPr/>
        </p:nvSpPr>
        <p:spPr>
          <a:xfrm>
            <a:off x="5486400" y="1295400"/>
            <a:ext cx="1752600" cy="381000"/>
          </a:xfrm>
          <a:prstGeom prst="rect">
            <a:avLst/>
          </a:prstGeom>
          <a:noFill/>
          <a:ln w="508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000" dirty="0">
              <a:effectLst>
                <a:outerShdw blurRad="38100" dist="38100" dir="2700000" algn="tl">
                  <a:srgbClr val="000000">
                    <a:alpha val="43137"/>
                  </a:srgbClr>
                </a:outerShdw>
              </a:effectLst>
              <a:latin typeface="Arial" pitchFamily="34" charset="0"/>
              <a:cs typeface="Arial" pitchFamily="34" charset="0"/>
            </a:endParaRPr>
          </a:p>
        </p:txBody>
      </p:sp>
      <p:sp>
        <p:nvSpPr>
          <p:cNvPr id="19" name="Rectangle 18"/>
          <p:cNvSpPr/>
          <p:nvPr/>
        </p:nvSpPr>
        <p:spPr>
          <a:xfrm>
            <a:off x="7315200" y="2286000"/>
            <a:ext cx="1219200" cy="381000"/>
          </a:xfrm>
          <a:prstGeom prst="rect">
            <a:avLst/>
          </a:prstGeom>
          <a:noFill/>
          <a:ln w="508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000" dirty="0">
              <a:effectLst>
                <a:outerShdw blurRad="38100" dist="38100" dir="2700000" algn="tl">
                  <a:srgbClr val="000000">
                    <a:alpha val="43137"/>
                  </a:srgbClr>
                </a:outerShdw>
              </a:effectLst>
              <a:latin typeface="Arial" pitchFamily="34" charset="0"/>
              <a:cs typeface="Arial" pitchFamily="34" charset="0"/>
            </a:endParaRPr>
          </a:p>
        </p:txBody>
      </p:sp>
      <p:sp>
        <p:nvSpPr>
          <p:cNvPr id="20" name="Rectangle 19"/>
          <p:cNvSpPr/>
          <p:nvPr/>
        </p:nvSpPr>
        <p:spPr>
          <a:xfrm>
            <a:off x="5181600" y="2286000"/>
            <a:ext cx="990600" cy="685800"/>
          </a:xfrm>
          <a:prstGeom prst="rect">
            <a:avLst/>
          </a:prstGeom>
          <a:noFill/>
          <a:ln w="508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000" dirty="0">
              <a:effectLst>
                <a:outerShdw blurRad="38100" dist="38100" dir="2700000" algn="tl">
                  <a:srgbClr val="000000">
                    <a:alpha val="43137"/>
                  </a:srgbClr>
                </a:outerShdw>
              </a:effectLst>
              <a:latin typeface="Arial" pitchFamily="34" charset="0"/>
              <a:cs typeface="Arial" pitchFamily="34" charset="0"/>
            </a:endParaRPr>
          </a:p>
        </p:txBody>
      </p:sp>
      <p:sp>
        <p:nvSpPr>
          <p:cNvPr id="22" name="Rectangle 21"/>
          <p:cNvSpPr/>
          <p:nvPr/>
        </p:nvSpPr>
        <p:spPr>
          <a:xfrm>
            <a:off x="3429000" y="1981200"/>
            <a:ext cx="990600" cy="304800"/>
          </a:xfrm>
          <a:prstGeom prst="rect">
            <a:avLst/>
          </a:prstGeom>
          <a:noFill/>
          <a:ln w="508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000" dirty="0">
              <a:effectLst>
                <a:outerShdw blurRad="38100" dist="38100" dir="2700000" algn="tl">
                  <a:srgbClr val="000000">
                    <a:alpha val="43137"/>
                  </a:srgbClr>
                </a:outerShdw>
              </a:effectLst>
              <a:latin typeface="Arial" pitchFamily="34" charset="0"/>
              <a:cs typeface="Arial" pitchFamily="34" charset="0"/>
            </a:endParaRPr>
          </a:p>
        </p:txBody>
      </p:sp>
      <p:sp>
        <p:nvSpPr>
          <p:cNvPr id="23" name="Rectangle 22"/>
          <p:cNvSpPr/>
          <p:nvPr/>
        </p:nvSpPr>
        <p:spPr>
          <a:xfrm>
            <a:off x="1295400" y="1981200"/>
            <a:ext cx="990600" cy="304800"/>
          </a:xfrm>
          <a:prstGeom prst="rect">
            <a:avLst/>
          </a:prstGeom>
          <a:noFill/>
          <a:ln w="508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000" dirty="0">
              <a:effectLst>
                <a:outerShdw blurRad="38100" dist="38100" dir="2700000" algn="tl">
                  <a:srgbClr val="000000">
                    <a:alpha val="43137"/>
                  </a:srgbClr>
                </a:outerShdw>
              </a:effectLst>
              <a:latin typeface="Arial" pitchFamily="34" charset="0"/>
              <a:cs typeface="Arial" pitchFamily="34" charset="0"/>
            </a:endParaRPr>
          </a:p>
        </p:txBody>
      </p:sp>
      <p:sp>
        <p:nvSpPr>
          <p:cNvPr id="24" name="Rectangle 23"/>
          <p:cNvSpPr/>
          <p:nvPr/>
        </p:nvSpPr>
        <p:spPr>
          <a:xfrm>
            <a:off x="4724400" y="1981200"/>
            <a:ext cx="609600" cy="304800"/>
          </a:xfrm>
          <a:prstGeom prst="rect">
            <a:avLst/>
          </a:prstGeom>
          <a:noFill/>
          <a:ln w="508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000" dirty="0">
              <a:effectLst>
                <a:outerShdw blurRad="38100" dist="38100" dir="2700000" algn="tl">
                  <a:srgbClr val="000000">
                    <a:alpha val="43137"/>
                  </a:srgbClr>
                </a:outerShdw>
              </a:effectLst>
              <a:latin typeface="Arial" pitchFamily="34" charset="0"/>
              <a:cs typeface="Arial" pitchFamily="34" charset="0"/>
            </a:endParaRPr>
          </a:p>
        </p:txBody>
      </p:sp>
      <p:sp>
        <p:nvSpPr>
          <p:cNvPr id="25" name="Right Arrow 24"/>
          <p:cNvSpPr/>
          <p:nvPr/>
        </p:nvSpPr>
        <p:spPr>
          <a:xfrm rot="16200000">
            <a:off x="5219700" y="3314700"/>
            <a:ext cx="914400" cy="533400"/>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26" name="TextBox 25"/>
          <p:cNvSpPr txBox="1"/>
          <p:nvPr/>
        </p:nvSpPr>
        <p:spPr>
          <a:xfrm>
            <a:off x="4876800" y="4191000"/>
            <a:ext cx="1676400" cy="923925"/>
          </a:xfrm>
          <a:prstGeom prst="rect">
            <a:avLst/>
          </a:prstGeom>
          <a:noFill/>
          <a:effectLst>
            <a:outerShdw blurRad="50800" dist="38100" dir="2700000" algn="tl" rotWithShape="0">
              <a:prstClr val="black">
                <a:alpha val="40000"/>
              </a:prstClr>
            </a:outerShdw>
          </a:effectLst>
        </p:spPr>
        <p:txBody>
          <a:bodyPr>
            <a:spAutoFit/>
          </a:bodyPr>
          <a:lstStyle/>
          <a:p>
            <a:pPr algn="ctr">
              <a:defRPr/>
            </a:pPr>
            <a:r>
              <a:rPr lang="en-US" b="1" dirty="0">
                <a:solidFill>
                  <a:srgbClr val="FF0000"/>
                </a:solidFill>
                <a:effectLst>
                  <a:outerShdw blurRad="38100" dist="38100" dir="2700000" algn="tl">
                    <a:srgbClr val="000000">
                      <a:alpha val="43137"/>
                    </a:srgbClr>
                  </a:outerShdw>
                </a:effectLst>
              </a:rPr>
              <a:t>Standard </a:t>
            </a:r>
          </a:p>
          <a:p>
            <a:pPr algn="ctr">
              <a:defRPr/>
            </a:pPr>
            <a:r>
              <a:rPr lang="en-US" b="1" dirty="0">
                <a:solidFill>
                  <a:srgbClr val="FF0000"/>
                </a:solidFill>
                <a:effectLst>
                  <a:outerShdw blurRad="38100" dist="38100" dir="2700000" algn="tl">
                    <a:srgbClr val="000000">
                      <a:alpha val="43137"/>
                    </a:srgbClr>
                  </a:outerShdw>
                </a:effectLst>
              </a:rPr>
              <a:t>or </a:t>
            </a:r>
          </a:p>
          <a:p>
            <a:pPr algn="ctr">
              <a:defRPr/>
            </a:pPr>
            <a:r>
              <a:rPr lang="en-US" b="1" dirty="0">
                <a:solidFill>
                  <a:srgbClr val="FF0000"/>
                </a:solidFill>
                <a:effectLst>
                  <a:outerShdw blurRad="38100" dist="38100" dir="2700000" algn="tl">
                    <a:srgbClr val="000000">
                      <a:alpha val="43137"/>
                    </a:srgbClr>
                  </a:outerShdw>
                </a:effectLst>
              </a:rPr>
              <a:t>Custom</a:t>
            </a:r>
          </a:p>
        </p:txBody>
      </p:sp>
    </p:spTree>
    <p:custDataLst>
      <p:tags r:id="rId1"/>
    </p:custData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abthompson\Desktop\approvals.png"/>
          <p:cNvPicPr>
            <a:picLocks noChangeAspect="1" noChangeArrowheads="1"/>
          </p:cNvPicPr>
          <p:nvPr/>
        </p:nvPicPr>
        <p:blipFill>
          <a:blip r:embed="rId4" cstate="print"/>
          <a:srcRect l="14166" r="14167"/>
          <a:stretch>
            <a:fillRect/>
          </a:stretch>
        </p:blipFill>
        <p:spPr bwMode="auto">
          <a:xfrm>
            <a:off x="381000" y="1295400"/>
            <a:ext cx="8504238" cy="4724400"/>
          </a:xfrm>
          <a:prstGeom prst="rect">
            <a:avLst/>
          </a:prstGeom>
          <a:ln>
            <a:noFill/>
          </a:ln>
          <a:effectLst>
            <a:outerShdw blurRad="292100" dist="139700" dir="2700000" algn="tl" rotWithShape="0">
              <a:srgbClr val="333333">
                <a:alpha val="65000"/>
              </a:srgbClr>
            </a:outerShdw>
          </a:effectLst>
        </p:spPr>
      </p:pic>
      <p:sp>
        <p:nvSpPr>
          <p:cNvPr id="80898" name="TextBox 4"/>
          <p:cNvSpPr txBox="1">
            <a:spLocks noChangeArrowheads="1"/>
          </p:cNvSpPr>
          <p:nvPr/>
        </p:nvSpPr>
        <p:spPr bwMode="auto">
          <a:xfrm>
            <a:off x="0" y="0"/>
            <a:ext cx="9144000" cy="708025"/>
          </a:xfrm>
          <a:prstGeom prst="rect">
            <a:avLst/>
          </a:prstGeom>
          <a:noFill/>
          <a:ln w="9525">
            <a:noFill/>
            <a:miter lim="800000"/>
            <a:headEnd/>
            <a:tailEnd/>
          </a:ln>
        </p:spPr>
        <p:txBody>
          <a:bodyPr>
            <a:spAutoFit/>
          </a:bodyPr>
          <a:lstStyle/>
          <a:p>
            <a:pPr fontAlgn="auto">
              <a:spcBef>
                <a:spcPts val="0"/>
              </a:spcBef>
              <a:spcAft>
                <a:spcPts val="0"/>
              </a:spcAft>
              <a:defRPr/>
            </a:pPr>
            <a:r>
              <a:rPr lang="en-US" sz="4000" b="1" dirty="0">
                <a:solidFill>
                  <a:srgbClr val="0070C0"/>
                </a:solidFill>
                <a:effectLst>
                  <a:outerShdw blurRad="38100" dist="38100" dir="2700000" algn="tl">
                    <a:srgbClr val="000000">
                      <a:alpha val="43137"/>
                    </a:srgbClr>
                  </a:outerShdw>
                </a:effectLst>
                <a:latin typeface="Arial" pitchFamily="34" charset="0"/>
                <a:cs typeface="Arial" pitchFamily="34" charset="0"/>
              </a:rPr>
              <a:t>Approvals and Student Test Settings</a:t>
            </a:r>
          </a:p>
        </p:txBody>
      </p:sp>
      <p:sp>
        <p:nvSpPr>
          <p:cNvPr id="15" name="Rectangle 14"/>
          <p:cNvSpPr/>
          <p:nvPr/>
        </p:nvSpPr>
        <p:spPr>
          <a:xfrm>
            <a:off x="6172200" y="2286000"/>
            <a:ext cx="1143000" cy="762000"/>
          </a:xfrm>
          <a:prstGeom prst="rect">
            <a:avLst/>
          </a:prstGeom>
          <a:noFill/>
          <a:ln w="508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000" dirty="0">
              <a:effectLst>
                <a:outerShdw blurRad="38100" dist="38100" dir="2700000" algn="tl">
                  <a:srgbClr val="000000">
                    <a:alpha val="43137"/>
                  </a:srgbClr>
                </a:outerShdw>
              </a:effectLst>
              <a:latin typeface="Arial" pitchFamily="34" charset="0"/>
              <a:cs typeface="Arial" pitchFamily="34" charset="0"/>
            </a:endParaRPr>
          </a:p>
        </p:txBody>
      </p:sp>
      <p:sp>
        <p:nvSpPr>
          <p:cNvPr id="16" name="Right Arrow 15"/>
          <p:cNvSpPr/>
          <p:nvPr/>
        </p:nvSpPr>
        <p:spPr>
          <a:xfrm>
            <a:off x="5257800" y="2438400"/>
            <a:ext cx="762000" cy="381000"/>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000" dirty="0">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7200" y="1426605"/>
            <a:ext cx="8229600" cy="4614390"/>
          </a:xfrm>
          <a:prstGeom prst="rect">
            <a:avLst/>
          </a:prstGeom>
          <a:ln>
            <a:noFill/>
          </a:ln>
          <a:effectLst>
            <a:outerShdw blurRad="292100" dist="139700" dir="2700000" algn="tl" rotWithShape="0">
              <a:srgbClr val="333333">
                <a:alpha val="65000"/>
              </a:srgbClr>
            </a:outerShdw>
          </a:effectLst>
        </p:spPr>
      </p:pic>
      <p:sp>
        <p:nvSpPr>
          <p:cNvPr id="81923" name="TextBox 4"/>
          <p:cNvSpPr txBox="1">
            <a:spLocks noChangeArrowheads="1"/>
          </p:cNvSpPr>
          <p:nvPr/>
        </p:nvSpPr>
        <p:spPr bwMode="auto">
          <a:xfrm>
            <a:off x="0" y="0"/>
            <a:ext cx="9144000" cy="708025"/>
          </a:xfrm>
          <a:prstGeom prst="rect">
            <a:avLst/>
          </a:prstGeom>
          <a:noFill/>
          <a:ln w="9525">
            <a:noFill/>
            <a:miter lim="800000"/>
            <a:headEnd/>
            <a:tailEnd/>
          </a:ln>
        </p:spPr>
        <p:txBody>
          <a:bodyPr>
            <a:spAutoFit/>
          </a:bodyPr>
          <a:lstStyle/>
          <a:p>
            <a:pPr fontAlgn="auto">
              <a:spcBef>
                <a:spcPts val="0"/>
              </a:spcBef>
              <a:spcAft>
                <a:spcPts val="0"/>
              </a:spcAft>
              <a:defRPr/>
            </a:pPr>
            <a:r>
              <a:rPr lang="en-US" sz="4000" b="1" dirty="0">
                <a:solidFill>
                  <a:srgbClr val="0070C0"/>
                </a:solidFill>
                <a:effectLst>
                  <a:outerShdw blurRad="38100" dist="38100" dir="2700000" algn="tl">
                    <a:srgbClr val="000000">
                      <a:alpha val="43137"/>
                    </a:srgbClr>
                  </a:outerShdw>
                </a:effectLst>
                <a:latin typeface="Arial" pitchFamily="34" charset="0"/>
                <a:cs typeface="Arial" pitchFamily="34" charset="0"/>
              </a:rPr>
              <a:t>Approvals and Student Test Settings</a:t>
            </a:r>
          </a:p>
        </p:txBody>
      </p:sp>
      <p:sp>
        <p:nvSpPr>
          <p:cNvPr id="15" name="Rectangle 14"/>
          <p:cNvSpPr/>
          <p:nvPr/>
        </p:nvSpPr>
        <p:spPr>
          <a:xfrm>
            <a:off x="4419600" y="1426605"/>
            <a:ext cx="4267200" cy="4614390"/>
          </a:xfrm>
          <a:prstGeom prst="rect">
            <a:avLst/>
          </a:prstGeom>
          <a:noFill/>
          <a:ln w="508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6" name="Right Arrow 15"/>
          <p:cNvSpPr/>
          <p:nvPr/>
        </p:nvSpPr>
        <p:spPr>
          <a:xfrm>
            <a:off x="2971800" y="3276600"/>
            <a:ext cx="1295400" cy="914400"/>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0" y="1981200"/>
            <a:ext cx="9144000" cy="2155825"/>
          </a:xfrm>
        </p:spPr>
        <p:txBody>
          <a:bodyPr rtlCol="0">
            <a:noAutofit/>
          </a:bodyPr>
          <a:lstStyle/>
          <a:p>
            <a:pPr>
              <a:defRPr/>
            </a:pPr>
            <a:r>
              <a:rPr lang="en-US" sz="6000" b="1" dirty="0" smtClean="0">
                <a:effectLst>
                  <a:outerShdw blurRad="38100" dist="38100" dir="2700000" algn="tl">
                    <a:srgbClr val="000000">
                      <a:alpha val="43137"/>
                    </a:srgbClr>
                  </a:outerShdw>
                </a:effectLst>
                <a:latin typeface="Arial" pitchFamily="34" charset="0"/>
                <a:cs typeface="Arial" pitchFamily="34" charset="0"/>
              </a:rPr>
              <a:t>Embedded Designated Supports</a:t>
            </a:r>
            <a:endParaRPr lang="en-US" sz="6000" b="1" dirty="0">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49155" name="TextBox 4"/>
          <p:cNvSpPr txBox="1">
            <a:spLocks noChangeArrowheads="1"/>
          </p:cNvSpPr>
          <p:nvPr/>
        </p:nvSpPr>
        <p:spPr bwMode="auto">
          <a:xfrm>
            <a:off x="2057400" y="533400"/>
            <a:ext cx="5715000" cy="523875"/>
          </a:xfrm>
          <a:prstGeom prst="rect">
            <a:avLst/>
          </a:prstGeom>
          <a:noFill/>
          <a:ln w="9525">
            <a:noFill/>
            <a:miter lim="800000"/>
            <a:headEnd/>
            <a:tailEnd/>
          </a:ln>
        </p:spPr>
        <p:txBody>
          <a:bodyPr>
            <a:spAutoFit/>
          </a:bodyPr>
          <a:lstStyle/>
          <a:p>
            <a:r>
              <a:rPr lang="en-US" altLang="en-US" sz="2800" b="1" dirty="0"/>
              <a:t>Embedded Designated Supports</a:t>
            </a:r>
          </a:p>
        </p:txBody>
      </p:sp>
      <p:sp>
        <p:nvSpPr>
          <p:cNvPr id="49156" name="TextBox 6"/>
          <p:cNvSpPr txBox="1">
            <a:spLocks noChangeArrowheads="1"/>
          </p:cNvSpPr>
          <p:nvPr/>
        </p:nvSpPr>
        <p:spPr bwMode="auto">
          <a:xfrm>
            <a:off x="2606842" y="1219200"/>
            <a:ext cx="5562600" cy="2677656"/>
          </a:xfrm>
          <a:prstGeom prst="rect">
            <a:avLst/>
          </a:prstGeom>
          <a:noFill/>
          <a:ln w="9525">
            <a:noFill/>
            <a:miter lim="800000"/>
            <a:headEnd/>
            <a:tailEnd/>
          </a:ln>
        </p:spPr>
        <p:txBody>
          <a:bodyPr>
            <a:spAutoFit/>
          </a:bodyPr>
          <a:lstStyle/>
          <a:p>
            <a:pPr marL="514350" indent="-514350">
              <a:buFont typeface="+mj-lt"/>
              <a:buAutoNum type="arabicPeriod"/>
            </a:pPr>
            <a:r>
              <a:rPr lang="en-US" altLang="en-US" sz="2400" dirty="0">
                <a:solidFill>
                  <a:srgbClr val="32363A"/>
                </a:solidFill>
              </a:rPr>
              <a:t>Color Contrast</a:t>
            </a:r>
          </a:p>
          <a:p>
            <a:pPr marL="514350" indent="-514350">
              <a:buFont typeface="+mj-lt"/>
              <a:buAutoNum type="arabicPeriod"/>
            </a:pPr>
            <a:r>
              <a:rPr lang="en-US" altLang="en-US" sz="2400" dirty="0">
                <a:solidFill>
                  <a:srgbClr val="32363A"/>
                </a:solidFill>
              </a:rPr>
              <a:t>Masking</a:t>
            </a:r>
          </a:p>
          <a:p>
            <a:pPr marL="514350" indent="-514350">
              <a:buFont typeface="+mj-lt"/>
              <a:buAutoNum type="arabicPeriod"/>
            </a:pPr>
            <a:r>
              <a:rPr lang="en-US" altLang="en-US" sz="2400" dirty="0" smtClean="0">
                <a:solidFill>
                  <a:srgbClr val="32363A"/>
                </a:solidFill>
              </a:rPr>
              <a:t>Text-to-Speech</a:t>
            </a:r>
            <a:endParaRPr lang="en-US" altLang="en-US" sz="2400" dirty="0">
              <a:solidFill>
                <a:srgbClr val="32363A"/>
              </a:solidFill>
            </a:endParaRPr>
          </a:p>
          <a:p>
            <a:pPr marL="514350" indent="-514350">
              <a:buFont typeface="+mj-lt"/>
              <a:buAutoNum type="arabicPeriod"/>
            </a:pPr>
            <a:r>
              <a:rPr lang="en-US" altLang="en-US" sz="2400" dirty="0" smtClean="0">
                <a:solidFill>
                  <a:srgbClr val="32363A"/>
                </a:solidFill>
              </a:rPr>
              <a:t>Translated Test </a:t>
            </a:r>
            <a:r>
              <a:rPr lang="en-US" altLang="en-US" sz="2400" dirty="0">
                <a:solidFill>
                  <a:srgbClr val="32363A"/>
                </a:solidFill>
              </a:rPr>
              <a:t>D</a:t>
            </a:r>
            <a:r>
              <a:rPr lang="en-US" altLang="en-US" sz="2400" dirty="0" smtClean="0">
                <a:solidFill>
                  <a:srgbClr val="32363A"/>
                </a:solidFill>
              </a:rPr>
              <a:t>irections</a:t>
            </a:r>
            <a:endParaRPr lang="en-US" altLang="en-US" sz="2400" dirty="0">
              <a:solidFill>
                <a:srgbClr val="32363A"/>
              </a:solidFill>
            </a:endParaRPr>
          </a:p>
          <a:p>
            <a:pPr marL="514350" indent="-514350">
              <a:buFont typeface="+mj-lt"/>
              <a:buAutoNum type="arabicPeriod"/>
            </a:pPr>
            <a:r>
              <a:rPr lang="en-US" altLang="en-US" sz="2400" dirty="0" smtClean="0">
                <a:solidFill>
                  <a:srgbClr val="32363A"/>
                </a:solidFill>
              </a:rPr>
              <a:t>Translations (Glossary with audio) </a:t>
            </a:r>
            <a:endParaRPr lang="en-US" altLang="en-US" sz="2400" dirty="0">
              <a:solidFill>
                <a:srgbClr val="32363A"/>
              </a:solidFill>
            </a:endParaRPr>
          </a:p>
          <a:p>
            <a:pPr marL="514350" indent="-514350">
              <a:buFont typeface="+mj-lt"/>
              <a:buAutoNum type="arabicPeriod"/>
            </a:pPr>
            <a:r>
              <a:rPr lang="en-US" altLang="en-US" sz="2400" dirty="0">
                <a:solidFill>
                  <a:srgbClr val="32363A"/>
                </a:solidFill>
              </a:rPr>
              <a:t>Translations (Stacked) of </a:t>
            </a:r>
            <a:r>
              <a:rPr lang="en-US" altLang="en-US" sz="2400" dirty="0" smtClean="0">
                <a:solidFill>
                  <a:srgbClr val="32363A"/>
                </a:solidFill>
              </a:rPr>
              <a:t>items</a:t>
            </a:r>
          </a:p>
          <a:p>
            <a:pPr marL="514350" indent="-514350">
              <a:buFont typeface="+mj-lt"/>
              <a:buAutoNum type="arabicPeriod"/>
            </a:pPr>
            <a:r>
              <a:rPr lang="en-US" altLang="en-US" sz="2400" dirty="0" smtClean="0">
                <a:solidFill>
                  <a:srgbClr val="32363A"/>
                </a:solidFill>
              </a:rPr>
              <a:t>Turning </a:t>
            </a:r>
            <a:r>
              <a:rPr lang="en-US" altLang="en-US" sz="2400" dirty="0">
                <a:solidFill>
                  <a:srgbClr val="32363A"/>
                </a:solidFill>
              </a:rPr>
              <a:t>off Universal Tools </a:t>
            </a:r>
          </a:p>
        </p:txBody>
      </p:sp>
      <p:pic>
        <p:nvPicPr>
          <p:cNvPr id="6" name="Female 2"/>
          <p:cNvPicPr>
            <a:picLocks noChangeAspect="1"/>
          </p:cNvPicPr>
          <p:nvPr>
            <p:custDataLst>
              <p:tags r:id="rId2"/>
            </p:custDataLst>
          </p:nvPr>
        </p:nvPicPr>
        <p:blipFill>
          <a:blip r:embed="rId6" cstate="print"/>
          <a:stretch>
            <a:fillRect/>
          </a:stretch>
        </p:blipFill>
        <p:spPr>
          <a:xfrm flipH="1">
            <a:off x="76200" y="381000"/>
            <a:ext cx="2632075" cy="6477000"/>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439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sp>
        <p:nvSpPr>
          <p:cNvPr id="50179" name="Rectangle 3"/>
          <p:cNvSpPr>
            <a:spLocks noChangeArrowheads="1"/>
          </p:cNvSpPr>
          <p:nvPr/>
        </p:nvSpPr>
        <p:spPr bwMode="auto">
          <a:xfrm>
            <a:off x="0" y="2725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sp>
        <p:nvSpPr>
          <p:cNvPr id="50180" name="Rectangle 2"/>
          <p:cNvSpPr>
            <a:spLocks noChangeArrowheads="1"/>
          </p:cNvSpPr>
          <p:nvPr/>
        </p:nvSpPr>
        <p:spPr bwMode="auto">
          <a:xfrm>
            <a:off x="0" y="439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sp>
        <p:nvSpPr>
          <p:cNvPr id="50181" name="Rectangle 3"/>
          <p:cNvSpPr>
            <a:spLocks noChangeArrowheads="1"/>
          </p:cNvSpPr>
          <p:nvPr/>
        </p:nvSpPr>
        <p:spPr bwMode="auto">
          <a:xfrm>
            <a:off x="0" y="2725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sp>
        <p:nvSpPr>
          <p:cNvPr id="50182" name="Rectangle 3"/>
          <p:cNvSpPr>
            <a:spLocks noChangeArrowheads="1"/>
          </p:cNvSpPr>
          <p:nvPr/>
        </p:nvSpPr>
        <p:spPr bwMode="auto">
          <a:xfrm>
            <a:off x="0" y="2725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graphicFrame>
        <p:nvGraphicFramePr>
          <p:cNvPr id="10" name="Diagram 9"/>
          <p:cNvGraphicFramePr/>
          <p:nvPr>
            <p:extLst>
              <p:ext uri="{D42A27DB-BD31-4B8C-83A1-F6EECF244321}">
                <p14:modId xmlns:p14="http://schemas.microsoft.com/office/powerpoint/2010/main" val="1647383362"/>
              </p:ext>
            </p:extLst>
          </p:nvPr>
        </p:nvGraphicFramePr>
        <p:xfrm>
          <a:off x="0" y="0"/>
          <a:ext cx="83058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p:cNvSpPr/>
          <p:nvPr/>
        </p:nvSpPr>
        <p:spPr>
          <a:xfrm>
            <a:off x="1828800" y="3352800"/>
            <a:ext cx="1295400" cy="1295400"/>
          </a:xfrm>
          <a:prstGeom prst="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4" name="Right Arrow 13"/>
          <p:cNvSpPr/>
          <p:nvPr/>
        </p:nvSpPr>
        <p:spPr>
          <a:xfrm rot="10800000">
            <a:off x="3200400" y="3200400"/>
            <a:ext cx="1143000" cy="68580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8" name="Rectangle 17"/>
          <p:cNvSpPr/>
          <p:nvPr/>
        </p:nvSpPr>
        <p:spPr>
          <a:xfrm>
            <a:off x="1905000" y="1905000"/>
            <a:ext cx="5181600" cy="762000"/>
          </a:xfrm>
          <a:prstGeom prst="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9100" y="990600"/>
            <a:ext cx="8229600" cy="5429680"/>
          </a:xfrm>
          <a:prstGeom prst="rect">
            <a:avLst/>
          </a:prstGeom>
          <a:ln>
            <a:noFill/>
          </a:ln>
          <a:effectLst>
            <a:outerShdw blurRad="292100" dist="139700" dir="2700000" algn="tl" rotWithShape="0">
              <a:srgbClr val="333333">
                <a:alpha val="65000"/>
              </a:srgbClr>
            </a:outerShdw>
          </a:effectLst>
        </p:spPr>
      </p:pic>
      <p:sp>
        <p:nvSpPr>
          <p:cNvPr id="37891" name="TextBox 4"/>
          <p:cNvSpPr txBox="1">
            <a:spLocks noChangeArrowheads="1"/>
          </p:cNvSpPr>
          <p:nvPr/>
        </p:nvSpPr>
        <p:spPr bwMode="auto">
          <a:xfrm>
            <a:off x="152400" y="0"/>
            <a:ext cx="8763000" cy="708025"/>
          </a:xfrm>
          <a:prstGeom prst="rect">
            <a:avLst/>
          </a:prstGeom>
          <a:noFill/>
          <a:ln w="9525">
            <a:noFill/>
            <a:miter lim="800000"/>
            <a:headEnd/>
            <a:tailEnd/>
          </a:ln>
        </p:spPr>
        <p:txBody>
          <a:bodyPr>
            <a:spAutoFit/>
          </a:bodyPr>
          <a:lstStyle/>
          <a:p>
            <a:pPr fontAlgn="auto">
              <a:spcBef>
                <a:spcPts val="0"/>
              </a:spcBef>
              <a:spcAft>
                <a:spcPts val="0"/>
              </a:spcAft>
              <a:defRPr/>
            </a:pPr>
            <a:r>
              <a:rPr lang="en-US" sz="4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Color Contrast</a:t>
            </a:r>
            <a:endParaRPr lang="en-US" sz="40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1905000" y="5124450"/>
            <a:ext cx="1057275" cy="228600"/>
          </a:xfrm>
          <a:prstGeom prst="round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effectLst>
                <a:outerShdw blurRad="38100" dist="38100" dir="2700000" algn="tl">
                  <a:srgbClr val="000000">
                    <a:alpha val="43137"/>
                  </a:srgbClr>
                </a:outerShdw>
              </a:effectLst>
              <a:latin typeface="Arial" pitchFamily="34" charset="0"/>
              <a:cs typeface="Arial" pitchFamily="34" charset="0"/>
            </a:endParaRPr>
          </a:p>
        </p:txBody>
      </p:sp>
      <p:sp>
        <p:nvSpPr>
          <p:cNvPr id="8" name="Rounded Rectangle 7"/>
          <p:cNvSpPr/>
          <p:nvPr/>
        </p:nvSpPr>
        <p:spPr>
          <a:xfrm>
            <a:off x="2971800" y="5105400"/>
            <a:ext cx="1676400" cy="914400"/>
          </a:xfrm>
          <a:prstGeom prst="round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4"/>
          <p:cNvSpPr txBox="1">
            <a:spLocks noChangeArrowheads="1"/>
          </p:cNvSpPr>
          <p:nvPr/>
        </p:nvSpPr>
        <p:spPr bwMode="auto">
          <a:xfrm>
            <a:off x="152400" y="0"/>
            <a:ext cx="8763000" cy="708025"/>
          </a:xfrm>
          <a:prstGeom prst="rect">
            <a:avLst/>
          </a:prstGeom>
          <a:noFill/>
          <a:ln w="9525">
            <a:noFill/>
            <a:miter lim="800000"/>
            <a:headEnd/>
            <a:tailEnd/>
          </a:ln>
        </p:spPr>
        <p:txBody>
          <a:bodyPr>
            <a:spAutoFit/>
          </a:bodyPr>
          <a:lstStyle/>
          <a:p>
            <a:pPr fontAlgn="auto">
              <a:spcBef>
                <a:spcPts val="0"/>
              </a:spcBef>
              <a:spcAft>
                <a:spcPts val="0"/>
              </a:spcAft>
              <a:defRPr/>
            </a:pPr>
            <a:r>
              <a:rPr lang="en-US" sz="4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Color Contrast</a:t>
            </a:r>
            <a:endParaRPr lang="en-US" sz="40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pic>
        <p:nvPicPr>
          <p:cNvPr id="3891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9100" y="1143000"/>
            <a:ext cx="8229600" cy="5230678"/>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6147" name="TextBox 4"/>
          <p:cNvSpPr txBox="1">
            <a:spLocks noChangeArrowheads="1"/>
          </p:cNvSpPr>
          <p:nvPr/>
        </p:nvSpPr>
        <p:spPr bwMode="auto">
          <a:xfrm>
            <a:off x="2133600" y="533400"/>
            <a:ext cx="6400800" cy="523875"/>
          </a:xfrm>
          <a:prstGeom prst="rect">
            <a:avLst/>
          </a:prstGeom>
          <a:noFill/>
          <a:ln w="9525">
            <a:noFill/>
            <a:miter lim="800000"/>
            <a:headEnd/>
            <a:tailEnd/>
          </a:ln>
        </p:spPr>
        <p:txBody>
          <a:bodyPr>
            <a:spAutoFit/>
          </a:bodyPr>
          <a:lstStyle/>
          <a:p>
            <a:r>
              <a:rPr lang="en-US" altLang="en-US" sz="2800" b="1" dirty="0"/>
              <a:t>Accessibility and Accommodations</a:t>
            </a:r>
          </a:p>
        </p:txBody>
      </p:sp>
      <p:pic>
        <p:nvPicPr>
          <p:cNvPr id="6148" name="Picture 7" descr="smarterbalanced_logo.png"/>
          <p:cNvPicPr>
            <a:picLocks noChangeAspect="1"/>
          </p:cNvPicPr>
          <p:nvPr/>
        </p:nvPicPr>
        <p:blipFill>
          <a:blip r:embed="rId6" cstate="print"/>
          <a:srcRect/>
          <a:stretch>
            <a:fillRect/>
          </a:stretch>
        </p:blipFill>
        <p:spPr bwMode="auto">
          <a:xfrm>
            <a:off x="3581400" y="1550260"/>
            <a:ext cx="3048000" cy="964339"/>
          </a:xfrm>
          <a:prstGeom prst="rect">
            <a:avLst/>
          </a:prstGeom>
          <a:noFill/>
          <a:ln w="9525">
            <a:noFill/>
            <a:miter lim="800000"/>
            <a:headEnd/>
            <a:tailEnd/>
          </a:ln>
        </p:spPr>
      </p:pic>
      <p:pic>
        <p:nvPicPr>
          <p:cNvPr id="7" name="Female 2"/>
          <p:cNvPicPr>
            <a:picLocks noChangeAspect="1"/>
          </p:cNvPicPr>
          <p:nvPr>
            <p:custDataLst>
              <p:tags r:id="rId2"/>
            </p:custDataLst>
          </p:nvPr>
        </p:nvPicPr>
        <p:blipFill>
          <a:blip r:embed="rId7" cstate="print"/>
          <a:stretch>
            <a:fillRect/>
          </a:stretch>
        </p:blipFill>
        <p:spPr>
          <a:xfrm flipH="1">
            <a:off x="152400" y="381000"/>
            <a:ext cx="2632075" cy="6477000"/>
          </a:xfrm>
          <a:prstGeom prst="rect">
            <a:avLst/>
          </a:prstGeom>
          <a:effectLst>
            <a:outerShdw blurRad="50800" dist="38100" dir="2700000" algn="tl" rotWithShape="0">
              <a:prstClr val="black">
                <a:alpha val="40000"/>
              </a:prstClr>
            </a:outerShdw>
          </a:effectLst>
        </p:spPr>
      </p:pic>
      <p:sp>
        <p:nvSpPr>
          <p:cNvPr id="6150" name="TextBox 8"/>
          <p:cNvSpPr txBox="1">
            <a:spLocks noChangeArrowheads="1"/>
          </p:cNvSpPr>
          <p:nvPr/>
        </p:nvSpPr>
        <p:spPr bwMode="auto">
          <a:xfrm>
            <a:off x="2275752" y="2652049"/>
            <a:ext cx="6019800" cy="1200329"/>
          </a:xfrm>
          <a:prstGeom prst="rect">
            <a:avLst/>
          </a:prstGeom>
          <a:noFill/>
          <a:ln w="9525">
            <a:noFill/>
            <a:miter lim="800000"/>
            <a:headEnd/>
            <a:tailEnd/>
          </a:ln>
        </p:spPr>
        <p:txBody>
          <a:bodyPr wrap="square">
            <a:spAutoFit/>
          </a:bodyPr>
          <a:lstStyle/>
          <a:p>
            <a:pPr algn="ctr"/>
            <a:r>
              <a:rPr lang="en-US" altLang="en-US" sz="3600" b="1" dirty="0"/>
              <a:t>college- and </a:t>
            </a:r>
            <a:endParaRPr lang="en-US" altLang="en-US" sz="3600" b="1" dirty="0" smtClean="0"/>
          </a:p>
          <a:p>
            <a:pPr algn="ctr"/>
            <a:r>
              <a:rPr lang="en-US" altLang="en-US" sz="3600" b="1" dirty="0" smtClean="0"/>
              <a:t>career-readiness</a:t>
            </a:r>
            <a:endParaRPr lang="en-US" altLang="en-US" sz="3600" b="1" dirty="0"/>
          </a:p>
        </p:txBody>
      </p:sp>
    </p:spTree>
    <p:custDataLst>
      <p:tags r:id="rId1"/>
    </p:custData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4"/>
          <p:cNvSpPr txBox="1">
            <a:spLocks noChangeArrowheads="1"/>
          </p:cNvSpPr>
          <p:nvPr/>
        </p:nvSpPr>
        <p:spPr bwMode="auto">
          <a:xfrm>
            <a:off x="152400" y="0"/>
            <a:ext cx="8763000" cy="708025"/>
          </a:xfrm>
          <a:prstGeom prst="rect">
            <a:avLst/>
          </a:prstGeom>
          <a:noFill/>
          <a:ln w="9525">
            <a:noFill/>
            <a:miter lim="800000"/>
            <a:headEnd/>
            <a:tailEnd/>
          </a:ln>
        </p:spPr>
        <p:txBody>
          <a:bodyPr>
            <a:spAutoFit/>
          </a:bodyPr>
          <a:lstStyle/>
          <a:p>
            <a:pPr fontAlgn="auto">
              <a:spcBef>
                <a:spcPts val="0"/>
              </a:spcBef>
              <a:spcAft>
                <a:spcPts val="0"/>
              </a:spcAft>
              <a:defRPr/>
            </a:pPr>
            <a:r>
              <a:rPr lang="en-US" sz="4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Masking</a:t>
            </a:r>
            <a:endParaRPr lang="en-US" sz="40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pic>
        <p:nvPicPr>
          <p:cNvPr id="39939"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81000" y="1323580"/>
            <a:ext cx="8401050" cy="3982239"/>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4"/>
          <p:cNvSpPr txBox="1">
            <a:spLocks noChangeArrowheads="1"/>
          </p:cNvSpPr>
          <p:nvPr/>
        </p:nvSpPr>
        <p:spPr bwMode="auto">
          <a:xfrm>
            <a:off x="152400" y="0"/>
            <a:ext cx="8763000" cy="1446213"/>
          </a:xfrm>
          <a:prstGeom prst="rect">
            <a:avLst/>
          </a:prstGeom>
          <a:noFill/>
          <a:ln w="9525">
            <a:noFill/>
            <a:miter lim="800000"/>
            <a:headEnd/>
            <a:tailEnd/>
          </a:ln>
        </p:spPr>
        <p:txBody>
          <a:bodyPr>
            <a:spAutoFit/>
          </a:bodyPr>
          <a:lstStyle/>
          <a:p>
            <a:pPr fontAlgn="auto">
              <a:spcBef>
                <a:spcPts val="0"/>
              </a:spcBef>
              <a:spcAft>
                <a:spcPts val="0"/>
              </a:spcAft>
              <a:defRPr/>
            </a:pPr>
            <a:r>
              <a:rPr lang="en-US" sz="4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Text-to-Speech</a:t>
            </a:r>
            <a:endParaRPr lang="en-US" sz="40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fontAlgn="auto">
              <a:spcBef>
                <a:spcPts val="0"/>
              </a:spcBef>
              <a:spcAft>
                <a:spcPts val="0"/>
              </a:spcAft>
              <a:defRPr/>
            </a:pPr>
            <a:r>
              <a:rPr lang="en-US" sz="2400" b="1" dirty="0">
                <a:solidFill>
                  <a:srgbClr val="0070C0"/>
                </a:solidFill>
                <a:effectLst>
                  <a:outerShdw blurRad="38100" dist="38100" dir="2700000" algn="tl">
                    <a:srgbClr val="000000">
                      <a:alpha val="43137"/>
                    </a:srgbClr>
                  </a:outerShdw>
                </a:effectLst>
                <a:latin typeface="Arial" pitchFamily="34" charset="0"/>
                <a:cs typeface="Arial" pitchFamily="34" charset="0"/>
              </a:rPr>
              <a:t>For ELA Items, ELA PT Stimuli, Math Items and Stimuli</a:t>
            </a:r>
          </a:p>
          <a:p>
            <a:pPr fontAlgn="auto">
              <a:spcBef>
                <a:spcPts val="0"/>
              </a:spcBef>
              <a:spcAft>
                <a:spcPts val="0"/>
              </a:spcAft>
              <a:defRPr/>
            </a:pPr>
            <a:r>
              <a:rPr lang="en-US" sz="2400" b="1" dirty="0">
                <a:solidFill>
                  <a:srgbClr val="0070C0"/>
                </a:solidFill>
                <a:effectLst>
                  <a:outerShdw blurRad="38100" dist="38100" dir="2700000" algn="tl">
                    <a:srgbClr val="000000">
                      <a:alpha val="43137"/>
                    </a:srgbClr>
                  </a:outerShdw>
                </a:effectLst>
                <a:latin typeface="Arial" pitchFamily="34" charset="0"/>
                <a:cs typeface="Arial" pitchFamily="34" charset="0"/>
              </a:rPr>
              <a:t>(Not Reading Passages) </a:t>
            </a:r>
          </a:p>
        </p:txBody>
      </p:sp>
      <p:pic>
        <p:nvPicPr>
          <p:cNvPr id="40963"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9125" y="1446213"/>
            <a:ext cx="7772400" cy="5147479"/>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3340" y="1511777"/>
            <a:ext cx="8961120" cy="4865453"/>
          </a:xfrm>
          <a:prstGeom prst="rect">
            <a:avLst/>
          </a:prstGeom>
          <a:ln>
            <a:noFill/>
          </a:ln>
          <a:effectLst>
            <a:outerShdw blurRad="292100" dist="139700" dir="2700000" algn="tl" rotWithShape="0">
              <a:srgbClr val="333333">
                <a:alpha val="65000"/>
              </a:srgbClr>
            </a:outerShdw>
          </a:effectLst>
        </p:spPr>
      </p:pic>
      <p:sp>
        <p:nvSpPr>
          <p:cNvPr id="5" name="TextBox 4"/>
          <p:cNvSpPr txBox="1">
            <a:spLocks noChangeArrowheads="1"/>
          </p:cNvSpPr>
          <p:nvPr/>
        </p:nvSpPr>
        <p:spPr bwMode="auto">
          <a:xfrm>
            <a:off x="152400" y="0"/>
            <a:ext cx="8763000" cy="1446213"/>
          </a:xfrm>
          <a:prstGeom prst="rect">
            <a:avLst/>
          </a:prstGeom>
          <a:noFill/>
          <a:ln w="9525">
            <a:noFill/>
            <a:miter lim="800000"/>
            <a:headEnd/>
            <a:tailEnd/>
          </a:ln>
        </p:spPr>
        <p:txBody>
          <a:bodyPr>
            <a:spAutoFit/>
          </a:bodyPr>
          <a:lstStyle/>
          <a:p>
            <a:pPr fontAlgn="auto">
              <a:spcBef>
                <a:spcPts val="0"/>
              </a:spcBef>
              <a:spcAft>
                <a:spcPts val="0"/>
              </a:spcAft>
              <a:defRPr/>
            </a:pPr>
            <a:r>
              <a:rPr lang="en-US" sz="4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Text-to-Speech</a:t>
            </a:r>
            <a:endParaRPr lang="en-US" sz="40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fontAlgn="auto">
              <a:spcBef>
                <a:spcPts val="0"/>
              </a:spcBef>
              <a:spcAft>
                <a:spcPts val="0"/>
              </a:spcAft>
              <a:defRPr/>
            </a:pPr>
            <a:r>
              <a:rPr lang="en-US" sz="2400" b="1" dirty="0">
                <a:solidFill>
                  <a:srgbClr val="0070C0"/>
                </a:solidFill>
                <a:effectLst>
                  <a:outerShdw blurRad="38100" dist="38100" dir="2700000" algn="tl">
                    <a:srgbClr val="000000">
                      <a:alpha val="43137"/>
                    </a:srgbClr>
                  </a:outerShdw>
                </a:effectLst>
                <a:latin typeface="Arial" pitchFamily="34" charset="0"/>
                <a:cs typeface="Arial" pitchFamily="34" charset="0"/>
              </a:rPr>
              <a:t>For ELA Items, ELA PT Stimuli, Math Items and Stimuli</a:t>
            </a:r>
          </a:p>
          <a:p>
            <a:pPr fontAlgn="auto">
              <a:spcBef>
                <a:spcPts val="0"/>
              </a:spcBef>
              <a:spcAft>
                <a:spcPts val="0"/>
              </a:spcAft>
              <a:defRPr/>
            </a:pPr>
            <a:r>
              <a:rPr lang="en-US" sz="2400" b="1" dirty="0">
                <a:solidFill>
                  <a:srgbClr val="0070C0"/>
                </a:solidFill>
                <a:effectLst>
                  <a:outerShdw blurRad="38100" dist="38100" dir="2700000" algn="tl">
                    <a:srgbClr val="000000">
                      <a:alpha val="43137"/>
                    </a:srgbClr>
                  </a:outerShdw>
                </a:effectLst>
                <a:latin typeface="Arial" pitchFamily="34" charset="0"/>
                <a:cs typeface="Arial" pitchFamily="34" charset="0"/>
              </a:rPr>
              <a:t>(Not Reading Passages) </a:t>
            </a:r>
          </a:p>
        </p:txBody>
      </p:sp>
    </p:spTree>
    <p:custDataLst>
      <p:tags r:id="rId1"/>
    </p:custData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Content Placeholder 3" descr="blackboard.png"/>
          <p:cNvPicPr>
            <a:picLocks noGrp="1" noChangeAspect="1"/>
          </p:cNvPicPr>
          <p:nvPr>
            <p:ph idx="1"/>
          </p:nvPr>
        </p:nvPicPr>
        <p:blipFill>
          <a:blip r:embed="rId5" cstate="print"/>
          <a:srcRect/>
          <a:stretch>
            <a:fillRect/>
          </a:stretch>
        </p:blipFill>
        <p:spPr>
          <a:xfrm>
            <a:off x="1965325" y="1074264"/>
            <a:ext cx="6965950" cy="4419600"/>
          </a:xfrm>
        </p:spPr>
      </p:pic>
      <p:sp>
        <p:nvSpPr>
          <p:cNvPr id="56323" name="Rectangle 5"/>
          <p:cNvSpPr>
            <a:spLocks noChangeArrowheads="1"/>
          </p:cNvSpPr>
          <p:nvPr/>
        </p:nvSpPr>
        <p:spPr bwMode="auto">
          <a:xfrm>
            <a:off x="2332544" y="1162253"/>
            <a:ext cx="5959708" cy="523220"/>
          </a:xfrm>
          <a:prstGeom prst="rect">
            <a:avLst/>
          </a:prstGeom>
          <a:noFill/>
          <a:ln w="9525">
            <a:noFill/>
            <a:miter lim="800000"/>
            <a:headEnd/>
            <a:tailEnd/>
          </a:ln>
        </p:spPr>
        <p:txBody>
          <a:bodyPr wrap="none">
            <a:spAutoFit/>
          </a:bodyPr>
          <a:lstStyle/>
          <a:p>
            <a:r>
              <a:rPr lang="en-US" altLang="en-US" sz="2800" b="1" dirty="0">
                <a:solidFill>
                  <a:srgbClr val="0070C0"/>
                </a:solidFill>
              </a:rPr>
              <a:t>Translated Glossaries (math only</a:t>
            </a:r>
            <a:r>
              <a:rPr lang="en-US" altLang="en-US" sz="2800" b="1" dirty="0" smtClean="0">
                <a:solidFill>
                  <a:srgbClr val="0070C0"/>
                </a:solidFill>
              </a:rPr>
              <a:t>)</a:t>
            </a:r>
            <a:endParaRPr lang="en-US" altLang="en-US" sz="2800" b="1" dirty="0">
              <a:solidFill>
                <a:srgbClr val="0070C0"/>
              </a:solidFill>
            </a:endParaRPr>
          </a:p>
        </p:txBody>
      </p:sp>
      <p:sp>
        <p:nvSpPr>
          <p:cNvPr id="56324" name="TextBox 20"/>
          <p:cNvSpPr txBox="1">
            <a:spLocks noChangeArrowheads="1"/>
          </p:cNvSpPr>
          <p:nvPr/>
        </p:nvSpPr>
        <p:spPr bwMode="auto">
          <a:xfrm>
            <a:off x="2386519" y="1676400"/>
            <a:ext cx="6172200" cy="3188565"/>
          </a:xfrm>
          <a:prstGeom prst="rect">
            <a:avLst/>
          </a:prstGeom>
          <a:noFill/>
          <a:ln w="9525">
            <a:noFill/>
            <a:miter lim="800000"/>
            <a:headEnd/>
            <a:tailEnd/>
          </a:ln>
        </p:spPr>
        <p:txBody>
          <a:bodyPr>
            <a:spAutoFit/>
          </a:bodyPr>
          <a:lstStyle/>
          <a:p>
            <a:r>
              <a:rPr lang="en-US" altLang="en-US" sz="2800" b="1" dirty="0"/>
              <a:t>Student can be assigned:</a:t>
            </a:r>
          </a:p>
          <a:p>
            <a:pPr marL="342900" indent="-342900" eaLnBrk="0" hangingPunct="0">
              <a:spcBef>
                <a:spcPct val="30000"/>
              </a:spcBef>
              <a:buFont typeface="Arial" panose="020B0604020202020204" pitchFamily="34" charset="0"/>
              <a:buChar char="•"/>
            </a:pPr>
            <a:r>
              <a:rPr lang="en-US" altLang="en-US" sz="2200" dirty="0" smtClean="0"/>
              <a:t>English </a:t>
            </a:r>
            <a:r>
              <a:rPr lang="en-US" altLang="en-US" sz="2200" dirty="0"/>
              <a:t>glossary only (</a:t>
            </a:r>
            <a:r>
              <a:rPr lang="en-US" altLang="en-US" sz="2200" dirty="0" smtClean="0"/>
              <a:t>default– </a:t>
            </a:r>
            <a:r>
              <a:rPr lang="en-US" altLang="en-US" sz="2200" dirty="0"/>
              <a:t>Universal Tool)</a:t>
            </a:r>
          </a:p>
          <a:p>
            <a:pPr marL="342900" indent="-342900">
              <a:spcBef>
                <a:spcPts val="600"/>
              </a:spcBef>
              <a:buFont typeface="Arial" panose="020B0604020202020204" pitchFamily="34" charset="0"/>
              <a:buChar char="•"/>
            </a:pPr>
            <a:r>
              <a:rPr lang="en-US" altLang="en-US" sz="2200" dirty="0" smtClean="0"/>
              <a:t>English </a:t>
            </a:r>
            <a:r>
              <a:rPr lang="en-US" altLang="en-US" sz="2200" u="sng" dirty="0"/>
              <a:t>and</a:t>
            </a:r>
            <a:r>
              <a:rPr lang="en-US" altLang="en-US" sz="2200" dirty="0"/>
              <a:t> one second-language glossary</a:t>
            </a:r>
          </a:p>
          <a:p>
            <a:pPr marL="342900" indent="-342900">
              <a:spcBef>
                <a:spcPts val="600"/>
              </a:spcBef>
              <a:buFont typeface="Arial" panose="020B0604020202020204" pitchFamily="34" charset="0"/>
              <a:buChar char="•"/>
            </a:pPr>
            <a:r>
              <a:rPr lang="en-US" altLang="en-US" sz="2200" dirty="0"/>
              <a:t>One second-language glossary only</a:t>
            </a:r>
          </a:p>
          <a:p>
            <a:pPr marL="342900" indent="-342900" eaLnBrk="0" hangingPunct="0">
              <a:spcBef>
                <a:spcPct val="30000"/>
              </a:spcBef>
              <a:buFont typeface="Arial" panose="020B0604020202020204" pitchFamily="34" charset="0"/>
              <a:buChar char="•"/>
            </a:pPr>
            <a:r>
              <a:rPr lang="en-US" altLang="en-US" sz="2200" dirty="0"/>
              <a:t>No glossary at all (by turning this off in universal tools)</a:t>
            </a:r>
          </a:p>
          <a:p>
            <a:endParaRPr lang="en-US" altLang="en-US" dirty="0"/>
          </a:p>
        </p:txBody>
      </p:sp>
      <p:pic>
        <p:nvPicPr>
          <p:cNvPr id="6" name="Female 2"/>
          <p:cNvPicPr>
            <a:picLocks noChangeAspect="1"/>
          </p:cNvPicPr>
          <p:nvPr>
            <p:custDataLst>
              <p:tags r:id="rId2"/>
            </p:custDataLst>
          </p:nvPr>
        </p:nvPicPr>
        <p:blipFill>
          <a:blip r:embed="rId6" cstate="print"/>
          <a:stretch>
            <a:fillRect/>
          </a:stretch>
        </p:blipFill>
        <p:spPr>
          <a:xfrm flipH="1">
            <a:off x="76200" y="346075"/>
            <a:ext cx="3048000" cy="6511925"/>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57347" name="Rectangle 5"/>
          <p:cNvSpPr>
            <a:spLocks noChangeArrowheads="1"/>
          </p:cNvSpPr>
          <p:nvPr/>
        </p:nvSpPr>
        <p:spPr bwMode="auto">
          <a:xfrm>
            <a:off x="2133600" y="457200"/>
            <a:ext cx="5980113" cy="523875"/>
          </a:xfrm>
          <a:prstGeom prst="rect">
            <a:avLst/>
          </a:prstGeom>
          <a:noFill/>
          <a:ln w="9525">
            <a:noFill/>
            <a:miter lim="800000"/>
            <a:headEnd/>
            <a:tailEnd/>
          </a:ln>
        </p:spPr>
        <p:txBody>
          <a:bodyPr wrap="none">
            <a:spAutoFit/>
          </a:bodyPr>
          <a:lstStyle/>
          <a:p>
            <a:r>
              <a:rPr lang="en-US" altLang="en-US" sz="2800" b="1" dirty="0">
                <a:solidFill>
                  <a:srgbClr val="0070C0"/>
                </a:solidFill>
              </a:rPr>
              <a:t>Glossary Languages (math only) </a:t>
            </a:r>
          </a:p>
        </p:txBody>
      </p:sp>
      <p:sp>
        <p:nvSpPr>
          <p:cNvPr id="57348" name="TextBox 6"/>
          <p:cNvSpPr txBox="1">
            <a:spLocks noChangeArrowheads="1"/>
          </p:cNvSpPr>
          <p:nvPr/>
        </p:nvSpPr>
        <p:spPr bwMode="auto">
          <a:xfrm>
            <a:off x="6007768" y="981075"/>
            <a:ext cx="2514600" cy="3600986"/>
          </a:xfrm>
          <a:prstGeom prst="rect">
            <a:avLst/>
          </a:prstGeom>
          <a:noFill/>
          <a:ln w="9525">
            <a:noFill/>
            <a:miter lim="800000"/>
            <a:headEnd/>
            <a:tailEnd/>
          </a:ln>
        </p:spPr>
        <p:txBody>
          <a:bodyPr>
            <a:spAutoFit/>
          </a:bodyPr>
          <a:lstStyle/>
          <a:p>
            <a:pPr>
              <a:lnSpc>
                <a:spcPct val="150000"/>
              </a:lnSpc>
              <a:buFont typeface="Arial" charset="0"/>
              <a:buChar char="•"/>
            </a:pPr>
            <a:r>
              <a:rPr lang="en-US" altLang="en-US" sz="2800" dirty="0" smtClean="0"/>
              <a:t>  Mandarin</a:t>
            </a:r>
            <a:endParaRPr lang="en-US" altLang="en-US" sz="2800" dirty="0"/>
          </a:p>
          <a:p>
            <a:pPr>
              <a:lnSpc>
                <a:spcPct val="150000"/>
              </a:lnSpc>
              <a:buFont typeface="Arial" charset="0"/>
              <a:buChar char="•"/>
            </a:pPr>
            <a:r>
              <a:rPr lang="en-US" altLang="en-US" sz="2800" dirty="0" smtClean="0"/>
              <a:t>  Korean</a:t>
            </a:r>
            <a:endParaRPr lang="en-US" altLang="en-US" sz="2800" dirty="0"/>
          </a:p>
          <a:p>
            <a:pPr>
              <a:lnSpc>
                <a:spcPct val="150000"/>
              </a:lnSpc>
              <a:buFont typeface="Arial" charset="0"/>
              <a:buChar char="•"/>
            </a:pPr>
            <a:r>
              <a:rPr lang="en-US" altLang="en-US" sz="2800" dirty="0" smtClean="0"/>
              <a:t>  Punjabi</a:t>
            </a:r>
            <a:endParaRPr lang="en-US" altLang="en-US" sz="2800" dirty="0"/>
          </a:p>
          <a:p>
            <a:pPr>
              <a:lnSpc>
                <a:spcPct val="150000"/>
              </a:lnSpc>
              <a:buFont typeface="Arial" charset="0"/>
              <a:buChar char="•"/>
            </a:pPr>
            <a:r>
              <a:rPr lang="en-US" altLang="en-US" sz="2800" dirty="0" smtClean="0"/>
              <a:t>  Russian</a:t>
            </a:r>
            <a:endParaRPr lang="en-US" altLang="en-US" sz="2800" dirty="0"/>
          </a:p>
          <a:p>
            <a:pPr>
              <a:lnSpc>
                <a:spcPct val="150000"/>
              </a:lnSpc>
              <a:buFont typeface="Arial" charset="0"/>
              <a:buChar char="•"/>
            </a:pPr>
            <a:r>
              <a:rPr lang="en-US" altLang="en-US" sz="2800" dirty="0" smtClean="0"/>
              <a:t>  Ukrainian</a:t>
            </a:r>
            <a:endParaRPr lang="en-US" altLang="en-US" dirty="0"/>
          </a:p>
          <a:p>
            <a:endParaRPr lang="en-US" altLang="en-US" dirty="0"/>
          </a:p>
        </p:txBody>
      </p:sp>
      <p:sp>
        <p:nvSpPr>
          <p:cNvPr id="57349" name="TextBox 20"/>
          <p:cNvSpPr txBox="1">
            <a:spLocks noChangeArrowheads="1"/>
          </p:cNvSpPr>
          <p:nvPr/>
        </p:nvSpPr>
        <p:spPr bwMode="auto">
          <a:xfrm>
            <a:off x="2895600" y="981075"/>
            <a:ext cx="3116179" cy="4031873"/>
          </a:xfrm>
          <a:prstGeom prst="rect">
            <a:avLst/>
          </a:prstGeom>
          <a:noFill/>
          <a:ln w="9525">
            <a:noFill/>
            <a:miter lim="800000"/>
            <a:headEnd/>
            <a:tailEnd/>
          </a:ln>
        </p:spPr>
        <p:txBody>
          <a:bodyPr wrap="square">
            <a:spAutoFit/>
          </a:bodyPr>
          <a:lstStyle/>
          <a:p>
            <a:pPr>
              <a:lnSpc>
                <a:spcPct val="150000"/>
              </a:lnSpc>
              <a:buFont typeface="Arial" charset="0"/>
              <a:buChar char="•"/>
            </a:pPr>
            <a:r>
              <a:rPr lang="en-US" altLang="en-US" sz="2800" dirty="0" smtClean="0"/>
              <a:t>  Spanish</a:t>
            </a:r>
            <a:endParaRPr lang="en-US" altLang="en-US" sz="2800" dirty="0"/>
          </a:p>
          <a:p>
            <a:pPr>
              <a:lnSpc>
                <a:spcPct val="150000"/>
              </a:lnSpc>
              <a:buFont typeface="Arial" charset="0"/>
              <a:buChar char="•"/>
            </a:pPr>
            <a:r>
              <a:rPr lang="en-US" altLang="en-US" sz="2800" dirty="0" smtClean="0"/>
              <a:t>  Vietnamese</a:t>
            </a:r>
            <a:endParaRPr lang="en-US" altLang="en-US" sz="2800" dirty="0"/>
          </a:p>
          <a:p>
            <a:pPr>
              <a:lnSpc>
                <a:spcPct val="150000"/>
              </a:lnSpc>
              <a:buFont typeface="Arial" charset="0"/>
              <a:buChar char="•"/>
            </a:pPr>
            <a:r>
              <a:rPr lang="en-US" altLang="en-US" sz="2800" dirty="0" smtClean="0"/>
              <a:t>  Arabic</a:t>
            </a:r>
            <a:endParaRPr lang="en-US" altLang="en-US" sz="2800" dirty="0"/>
          </a:p>
          <a:p>
            <a:pPr>
              <a:lnSpc>
                <a:spcPct val="150000"/>
              </a:lnSpc>
              <a:buFont typeface="Arial" charset="0"/>
              <a:buChar char="•"/>
            </a:pPr>
            <a:r>
              <a:rPr lang="en-US" altLang="en-US" sz="2800" dirty="0" smtClean="0"/>
              <a:t>  Filipino </a:t>
            </a:r>
            <a:r>
              <a:rPr lang="en-US" altLang="en-US" sz="1400" dirty="0" smtClean="0"/>
              <a:t>(</a:t>
            </a:r>
            <a:r>
              <a:rPr lang="en-US" altLang="en-US" sz="1400" dirty="0"/>
              <a:t>Tagalog/Ilokano)</a:t>
            </a:r>
          </a:p>
          <a:p>
            <a:pPr>
              <a:lnSpc>
                <a:spcPct val="150000"/>
              </a:lnSpc>
              <a:buFont typeface="Arial" charset="0"/>
              <a:buChar char="•"/>
            </a:pPr>
            <a:r>
              <a:rPr lang="en-US" altLang="en-US" sz="2800" dirty="0" smtClean="0"/>
              <a:t>  Cantonese</a:t>
            </a:r>
            <a:endParaRPr lang="en-US" altLang="en-US" sz="2800" dirty="0"/>
          </a:p>
          <a:p>
            <a:endParaRPr lang="en-US" altLang="en-US" sz="2800" dirty="0"/>
          </a:p>
          <a:p>
            <a:endParaRPr lang="en-US" altLang="en-US" dirty="0"/>
          </a:p>
        </p:txBody>
      </p:sp>
      <p:pic>
        <p:nvPicPr>
          <p:cNvPr id="8" name="Female 2"/>
          <p:cNvPicPr>
            <a:picLocks noChangeAspect="1"/>
          </p:cNvPicPr>
          <p:nvPr>
            <p:custDataLst>
              <p:tags r:id="rId2"/>
            </p:custDataLst>
          </p:nvPr>
        </p:nvPicPr>
        <p:blipFill>
          <a:blip r:embed="rId6" cstate="print"/>
          <a:stretch>
            <a:fillRect/>
          </a:stretch>
        </p:blipFill>
        <p:spPr>
          <a:xfrm flipH="1">
            <a:off x="76200" y="346075"/>
            <a:ext cx="3048000" cy="6511925"/>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4"/>
          <p:cNvSpPr txBox="1">
            <a:spLocks noChangeArrowheads="1"/>
          </p:cNvSpPr>
          <p:nvPr/>
        </p:nvSpPr>
        <p:spPr bwMode="auto">
          <a:xfrm>
            <a:off x="152400" y="0"/>
            <a:ext cx="8763000" cy="708025"/>
          </a:xfrm>
          <a:prstGeom prst="rect">
            <a:avLst/>
          </a:prstGeom>
          <a:noFill/>
          <a:ln w="9525">
            <a:noFill/>
            <a:miter lim="800000"/>
            <a:headEnd/>
            <a:tailEnd/>
          </a:ln>
        </p:spPr>
        <p:txBody>
          <a:bodyPr>
            <a:spAutoFit/>
          </a:bodyPr>
          <a:lstStyle/>
          <a:p>
            <a:pPr fontAlgn="auto">
              <a:spcBef>
                <a:spcPts val="0"/>
              </a:spcBef>
              <a:spcAft>
                <a:spcPts val="0"/>
              </a:spcAft>
              <a:defRPr/>
            </a:pPr>
            <a:r>
              <a:rPr lang="en-US" sz="4000" b="1" dirty="0">
                <a:solidFill>
                  <a:srgbClr val="0070C0"/>
                </a:solidFill>
                <a:effectLst>
                  <a:outerShdw blurRad="38100" dist="38100" dir="2700000" algn="tl">
                    <a:srgbClr val="000000">
                      <a:alpha val="43137"/>
                    </a:srgbClr>
                  </a:outerShdw>
                </a:effectLst>
                <a:latin typeface="Arial" pitchFamily="34" charset="0"/>
                <a:cs typeface="Arial" pitchFamily="34" charset="0"/>
              </a:rPr>
              <a:t>Translated Glossaries (math only)</a:t>
            </a:r>
          </a:p>
        </p:txBody>
      </p:sp>
      <p:pic>
        <p:nvPicPr>
          <p:cNvPr id="43011"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0858" y="1066800"/>
            <a:ext cx="8002283" cy="4225925"/>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4"/>
          <p:cNvSpPr txBox="1">
            <a:spLocks noChangeArrowheads="1"/>
          </p:cNvSpPr>
          <p:nvPr/>
        </p:nvSpPr>
        <p:spPr bwMode="auto">
          <a:xfrm>
            <a:off x="152400" y="0"/>
            <a:ext cx="8763000" cy="708025"/>
          </a:xfrm>
          <a:prstGeom prst="rect">
            <a:avLst/>
          </a:prstGeom>
          <a:noFill/>
          <a:ln w="9525">
            <a:noFill/>
            <a:miter lim="800000"/>
            <a:headEnd/>
            <a:tailEnd/>
          </a:ln>
        </p:spPr>
        <p:txBody>
          <a:bodyPr>
            <a:spAutoFit/>
          </a:bodyPr>
          <a:lstStyle/>
          <a:p>
            <a:pPr fontAlgn="auto">
              <a:spcBef>
                <a:spcPts val="0"/>
              </a:spcBef>
              <a:spcAft>
                <a:spcPts val="0"/>
              </a:spcAft>
              <a:defRPr/>
            </a:pPr>
            <a:r>
              <a:rPr lang="en-US" sz="4000" b="1" dirty="0">
                <a:solidFill>
                  <a:srgbClr val="0070C0"/>
                </a:solidFill>
                <a:effectLst>
                  <a:outerShdw blurRad="38100" dist="38100" dir="2700000" algn="tl">
                    <a:srgbClr val="000000">
                      <a:alpha val="43137"/>
                    </a:srgbClr>
                  </a:outerShdw>
                </a:effectLst>
                <a:latin typeface="Arial" pitchFamily="34" charset="0"/>
                <a:cs typeface="Arial" pitchFamily="34" charset="0"/>
              </a:rPr>
              <a:t>Translated Glossaries (math only)</a:t>
            </a:r>
          </a:p>
        </p:txBody>
      </p:sp>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247334" y="685800"/>
            <a:ext cx="5677532" cy="3124200"/>
          </a:xfrm>
          <a:prstGeom prst="rect">
            <a:avLst/>
          </a:prstGeom>
          <a:ln>
            <a:noFill/>
          </a:ln>
          <a:effectLst>
            <a:outerShdw blurRad="292100" dist="139700" dir="2700000" algn="tl" rotWithShape="0">
              <a:srgbClr val="333333">
                <a:alpha val="65000"/>
              </a:srgbClr>
            </a:outerShdw>
          </a:effectLst>
        </p:spPr>
      </p:pic>
      <p:pic>
        <p:nvPicPr>
          <p:cNvPr id="5" name="Picture 4"/>
          <p:cNvPicPr/>
          <p:nvPr/>
        </p:nvPicPr>
        <p:blipFill>
          <a:blip r:embed="rId5">
            <a:extLst>
              <a:ext uri="{28A0092B-C50C-407E-A947-70E740481C1C}">
                <a14:useLocalDpi xmlns:a14="http://schemas.microsoft.com/office/drawing/2010/main" val="0"/>
              </a:ext>
            </a:extLst>
          </a:blip>
          <a:stretch>
            <a:fillRect/>
          </a:stretch>
        </p:blipFill>
        <p:spPr>
          <a:xfrm>
            <a:off x="3048000" y="3555196"/>
            <a:ext cx="5656263" cy="3044846"/>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4"/>
          <p:cNvSpPr txBox="1">
            <a:spLocks noChangeArrowheads="1"/>
          </p:cNvSpPr>
          <p:nvPr/>
        </p:nvSpPr>
        <p:spPr bwMode="auto">
          <a:xfrm>
            <a:off x="152400" y="0"/>
            <a:ext cx="8763000" cy="708025"/>
          </a:xfrm>
          <a:prstGeom prst="rect">
            <a:avLst/>
          </a:prstGeom>
          <a:noFill/>
          <a:ln w="9525">
            <a:noFill/>
            <a:miter lim="800000"/>
            <a:headEnd/>
            <a:tailEnd/>
          </a:ln>
        </p:spPr>
        <p:txBody>
          <a:bodyPr>
            <a:spAutoFit/>
          </a:bodyPr>
          <a:lstStyle/>
          <a:p>
            <a:pPr fontAlgn="auto">
              <a:spcBef>
                <a:spcPts val="0"/>
              </a:spcBef>
              <a:spcAft>
                <a:spcPts val="0"/>
              </a:spcAft>
              <a:defRPr/>
            </a:pPr>
            <a:r>
              <a:rPr lang="en-US" sz="4000" b="1" dirty="0">
                <a:solidFill>
                  <a:srgbClr val="0070C0"/>
                </a:solidFill>
                <a:effectLst>
                  <a:outerShdw blurRad="38100" dist="38100" dir="2700000" algn="tl">
                    <a:srgbClr val="000000">
                      <a:alpha val="43137"/>
                    </a:srgbClr>
                  </a:outerShdw>
                </a:effectLst>
                <a:latin typeface="Arial" pitchFamily="34" charset="0"/>
                <a:cs typeface="Arial" pitchFamily="34" charset="0"/>
              </a:rPr>
              <a:t>Audio </a:t>
            </a:r>
            <a:r>
              <a:rPr lang="en-US" sz="4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Glossaries </a:t>
            </a:r>
            <a:r>
              <a:rPr lang="en-US" sz="4000" b="1" dirty="0">
                <a:solidFill>
                  <a:srgbClr val="0070C0"/>
                </a:solidFill>
                <a:effectLst>
                  <a:outerShdw blurRad="38100" dist="38100" dir="2700000" algn="tl">
                    <a:srgbClr val="000000">
                      <a:alpha val="43137"/>
                    </a:srgbClr>
                  </a:outerShdw>
                </a:effectLst>
                <a:latin typeface="Arial" pitchFamily="34" charset="0"/>
                <a:cs typeface="Arial" pitchFamily="34" charset="0"/>
              </a:rPr>
              <a:t>(math only)</a:t>
            </a:r>
          </a:p>
        </p:txBody>
      </p:sp>
      <p:pic>
        <p:nvPicPr>
          <p:cNvPr id="2050" name="Picture 1" descr="image001"/>
          <p:cNvPicPr>
            <a:picLocks noChangeAspect="1" noChangeArrowheads="1"/>
          </p:cNvPicPr>
          <p:nvPr/>
        </p:nvPicPr>
        <p:blipFill>
          <a:blip r:embed="rId4" cstate="print"/>
          <a:srcRect l="13282"/>
          <a:stretch>
            <a:fillRect/>
          </a:stretch>
        </p:blipFill>
        <p:spPr bwMode="auto">
          <a:xfrm>
            <a:off x="533400" y="1524000"/>
            <a:ext cx="7999413" cy="3309938"/>
          </a:xfrm>
          <a:prstGeom prst="rect">
            <a:avLst/>
          </a:prstGeom>
          <a:ln>
            <a:noFill/>
          </a:ln>
          <a:effectLst>
            <a:outerShdw blurRad="292100" dist="139700" dir="2700000" algn="tl" rotWithShape="0">
              <a:srgbClr val="333333">
                <a:alpha val="65000"/>
              </a:srgbClr>
            </a:outerShdw>
          </a:effectLst>
        </p:spPr>
      </p:pic>
      <p:pic>
        <p:nvPicPr>
          <p:cNvPr id="60420" name="Picture 2" descr="C:\Users\abthompson\AppData\Local\Microsoft\Windows\Temporary Internet Files\Content.IE5\3P3JKPOS\MC900433930[1].png"/>
          <p:cNvPicPr>
            <a:picLocks noChangeAspect="1" noChangeArrowheads="1"/>
          </p:cNvPicPr>
          <p:nvPr/>
        </p:nvPicPr>
        <p:blipFill>
          <a:blip r:embed="rId5" cstate="print"/>
          <a:srcRect/>
          <a:stretch>
            <a:fillRect/>
          </a:stretch>
        </p:blipFill>
        <p:spPr bwMode="auto">
          <a:xfrm>
            <a:off x="5867400" y="2838450"/>
            <a:ext cx="3276600" cy="3276600"/>
          </a:xfrm>
          <a:prstGeom prst="rect">
            <a:avLst/>
          </a:prstGeom>
          <a:noFill/>
          <a:ln w="9525">
            <a:noFill/>
            <a:miter lim="800000"/>
            <a:headEnd/>
            <a:tailEnd/>
          </a:ln>
        </p:spPr>
      </p:pic>
      <p:sp>
        <p:nvSpPr>
          <p:cNvPr id="5" name="Oval 4"/>
          <p:cNvSpPr/>
          <p:nvPr/>
        </p:nvSpPr>
        <p:spPr>
          <a:xfrm>
            <a:off x="2971800" y="2514600"/>
            <a:ext cx="533400" cy="533400"/>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6" name="Right Arrow 5"/>
          <p:cNvSpPr/>
          <p:nvPr/>
        </p:nvSpPr>
        <p:spPr>
          <a:xfrm rot="10800000">
            <a:off x="3581400" y="2590800"/>
            <a:ext cx="609600" cy="355600"/>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4"/>
          <p:cNvSpPr txBox="1">
            <a:spLocks noChangeArrowheads="1"/>
          </p:cNvSpPr>
          <p:nvPr/>
        </p:nvSpPr>
        <p:spPr bwMode="auto">
          <a:xfrm>
            <a:off x="152400" y="0"/>
            <a:ext cx="8763000" cy="708025"/>
          </a:xfrm>
          <a:prstGeom prst="rect">
            <a:avLst/>
          </a:prstGeom>
          <a:noFill/>
          <a:ln w="9525">
            <a:noFill/>
            <a:miter lim="800000"/>
            <a:headEnd/>
            <a:tailEnd/>
          </a:ln>
        </p:spPr>
        <p:txBody>
          <a:bodyPr>
            <a:spAutoFit/>
          </a:bodyPr>
          <a:lstStyle/>
          <a:p>
            <a:pPr fontAlgn="auto">
              <a:spcBef>
                <a:spcPts val="0"/>
              </a:spcBef>
              <a:spcAft>
                <a:spcPts val="0"/>
              </a:spcAft>
              <a:defRPr/>
            </a:pPr>
            <a:r>
              <a:rPr lang="en-US" sz="4000" b="1" dirty="0">
                <a:solidFill>
                  <a:srgbClr val="0070C0"/>
                </a:solidFill>
                <a:effectLst>
                  <a:outerShdw blurRad="38100" dist="38100" dir="2700000" algn="tl">
                    <a:srgbClr val="000000">
                      <a:alpha val="43137"/>
                    </a:srgbClr>
                  </a:outerShdw>
                </a:effectLst>
                <a:latin typeface="Arial" pitchFamily="34" charset="0"/>
                <a:cs typeface="Arial" pitchFamily="34" charset="0"/>
              </a:rPr>
              <a:t>Stacked Translations (math only)</a:t>
            </a:r>
          </a:p>
        </p:txBody>
      </p:sp>
      <p:pic>
        <p:nvPicPr>
          <p:cNvPr id="45059"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62000" y="1465877"/>
            <a:ext cx="7696200" cy="438662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219200" y="2819400"/>
            <a:ext cx="6705600" cy="33020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
        <p:nvSpPr>
          <p:cNvPr id="7" name="Right Arrow 6"/>
          <p:cNvSpPr/>
          <p:nvPr/>
        </p:nvSpPr>
        <p:spPr>
          <a:xfrm>
            <a:off x="533399" y="2819400"/>
            <a:ext cx="631825" cy="355600"/>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pitchFamily="34" charset="0"/>
              <a:cs typeface="Arial"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62467" name="Rectangle 5"/>
          <p:cNvSpPr>
            <a:spLocks noChangeArrowheads="1"/>
          </p:cNvSpPr>
          <p:nvPr/>
        </p:nvSpPr>
        <p:spPr bwMode="auto">
          <a:xfrm>
            <a:off x="2057400" y="457200"/>
            <a:ext cx="4803775" cy="523875"/>
          </a:xfrm>
          <a:prstGeom prst="rect">
            <a:avLst/>
          </a:prstGeom>
          <a:noFill/>
          <a:ln w="9525">
            <a:noFill/>
            <a:miter lim="800000"/>
            <a:headEnd/>
            <a:tailEnd/>
          </a:ln>
        </p:spPr>
        <p:txBody>
          <a:bodyPr wrap="none">
            <a:spAutoFit/>
          </a:bodyPr>
          <a:lstStyle/>
          <a:p>
            <a:r>
              <a:rPr lang="en-US" altLang="en-US" sz="2800" b="1">
                <a:solidFill>
                  <a:srgbClr val="0070C0"/>
                </a:solidFill>
              </a:rPr>
              <a:t>Turning off Universal Tools</a:t>
            </a:r>
          </a:p>
        </p:txBody>
      </p:sp>
      <p:sp>
        <p:nvSpPr>
          <p:cNvPr id="62468" name="Rectangle 7"/>
          <p:cNvSpPr>
            <a:spLocks noChangeArrowheads="1"/>
          </p:cNvSpPr>
          <p:nvPr/>
        </p:nvSpPr>
        <p:spPr bwMode="auto">
          <a:xfrm>
            <a:off x="2590800" y="1066800"/>
            <a:ext cx="5334000" cy="3939540"/>
          </a:xfrm>
          <a:prstGeom prst="rect">
            <a:avLst/>
          </a:prstGeom>
          <a:noFill/>
          <a:ln w="9525">
            <a:noFill/>
            <a:miter lim="800000"/>
            <a:headEnd/>
            <a:tailEnd/>
          </a:ln>
        </p:spPr>
        <p:txBody>
          <a:bodyPr>
            <a:spAutoFit/>
          </a:bodyPr>
          <a:lstStyle/>
          <a:p>
            <a:pPr marL="457200" indent="-457200">
              <a:lnSpc>
                <a:spcPct val="150000"/>
              </a:lnSpc>
              <a:buFont typeface="Arial" panose="020B0604020202020204" pitchFamily="34" charset="0"/>
              <a:buChar char="•"/>
            </a:pPr>
            <a:r>
              <a:rPr lang="en-US" altLang="en-US" sz="2800" dirty="0">
                <a:solidFill>
                  <a:srgbClr val="32363A"/>
                </a:solidFill>
              </a:rPr>
              <a:t>English Dictionary</a:t>
            </a:r>
          </a:p>
          <a:p>
            <a:pPr marL="457200" indent="-457200">
              <a:lnSpc>
                <a:spcPct val="150000"/>
              </a:lnSpc>
              <a:buFont typeface="Arial" panose="020B0604020202020204" pitchFamily="34" charset="0"/>
              <a:buChar char="•"/>
            </a:pPr>
            <a:r>
              <a:rPr lang="en-US" altLang="en-US" sz="2800" dirty="0">
                <a:solidFill>
                  <a:srgbClr val="32363A"/>
                </a:solidFill>
              </a:rPr>
              <a:t>English Glossary</a:t>
            </a:r>
          </a:p>
          <a:p>
            <a:pPr marL="457200" indent="-457200">
              <a:lnSpc>
                <a:spcPct val="150000"/>
              </a:lnSpc>
              <a:buFont typeface="Arial" panose="020B0604020202020204" pitchFamily="34" charset="0"/>
              <a:buChar char="•"/>
            </a:pPr>
            <a:r>
              <a:rPr lang="en-US" altLang="en-US" sz="2800" dirty="0">
                <a:solidFill>
                  <a:srgbClr val="32363A"/>
                </a:solidFill>
              </a:rPr>
              <a:t>Expandable Passages</a:t>
            </a:r>
          </a:p>
          <a:p>
            <a:pPr marL="457200" indent="-457200">
              <a:lnSpc>
                <a:spcPct val="150000"/>
              </a:lnSpc>
              <a:buFont typeface="Arial" panose="020B0604020202020204" pitchFamily="34" charset="0"/>
              <a:buChar char="•"/>
            </a:pPr>
            <a:r>
              <a:rPr lang="en-US" altLang="en-US" sz="2800" dirty="0">
                <a:solidFill>
                  <a:srgbClr val="32363A"/>
                </a:solidFill>
              </a:rPr>
              <a:t>Mark for Review</a:t>
            </a:r>
          </a:p>
          <a:p>
            <a:pPr marL="457200" indent="-457200">
              <a:lnSpc>
                <a:spcPct val="150000"/>
              </a:lnSpc>
              <a:buFont typeface="Arial" panose="020B0604020202020204" pitchFamily="34" charset="0"/>
              <a:buChar char="•"/>
            </a:pPr>
            <a:r>
              <a:rPr lang="en-US" altLang="en-US" sz="2800" dirty="0">
                <a:solidFill>
                  <a:srgbClr val="32363A"/>
                </a:solidFill>
              </a:rPr>
              <a:t>Strikethrough </a:t>
            </a:r>
          </a:p>
          <a:p>
            <a:endParaRPr lang="en-US" altLang="en-US" sz="2000" dirty="0">
              <a:solidFill>
                <a:srgbClr val="32363A"/>
              </a:solidFill>
            </a:endParaRPr>
          </a:p>
          <a:p>
            <a:endParaRPr lang="en-US" altLang="en-US" sz="2000" dirty="0">
              <a:solidFill>
                <a:srgbClr val="32363A"/>
              </a:solidFill>
            </a:endParaRPr>
          </a:p>
        </p:txBody>
      </p:sp>
      <p:pic>
        <p:nvPicPr>
          <p:cNvPr id="18" name="Female 2"/>
          <p:cNvPicPr>
            <a:picLocks noChangeAspect="1"/>
          </p:cNvPicPr>
          <p:nvPr>
            <p:custDataLst>
              <p:tags r:id="rId2"/>
            </p:custDataLst>
          </p:nvPr>
        </p:nvPicPr>
        <p:blipFill>
          <a:blip r:embed="rId6" cstate="print"/>
          <a:stretch>
            <a:fillRect/>
          </a:stretch>
        </p:blipFill>
        <p:spPr>
          <a:xfrm flipH="1">
            <a:off x="76200" y="381000"/>
            <a:ext cx="2632075" cy="6477000"/>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7171" name="TextBox 11"/>
          <p:cNvSpPr txBox="1">
            <a:spLocks noChangeArrowheads="1"/>
          </p:cNvSpPr>
          <p:nvPr/>
        </p:nvSpPr>
        <p:spPr bwMode="auto">
          <a:xfrm>
            <a:off x="2514600" y="1219200"/>
            <a:ext cx="5867400" cy="2369880"/>
          </a:xfrm>
          <a:prstGeom prst="rect">
            <a:avLst/>
          </a:prstGeom>
          <a:noFill/>
          <a:ln w="9525">
            <a:noFill/>
            <a:miter lim="800000"/>
            <a:headEnd/>
            <a:tailEnd/>
          </a:ln>
        </p:spPr>
        <p:txBody>
          <a:bodyPr wrap="square">
            <a:spAutoFit/>
          </a:bodyPr>
          <a:lstStyle/>
          <a:p>
            <a:r>
              <a:rPr lang="en-US" altLang="en-US" sz="2600" dirty="0"/>
              <a:t>Validity depends on students having </a:t>
            </a:r>
            <a:r>
              <a:rPr lang="en-US" altLang="en-US" sz="2600" dirty="0" smtClean="0"/>
              <a:t>appropriate:</a:t>
            </a:r>
          </a:p>
          <a:p>
            <a:endParaRPr lang="en-US" altLang="en-US" dirty="0"/>
          </a:p>
          <a:p>
            <a:pPr marL="457200" indent="-457200">
              <a:buFont typeface="Arial" panose="020B0604020202020204" pitchFamily="34" charset="0"/>
              <a:buChar char="•"/>
            </a:pPr>
            <a:r>
              <a:rPr lang="en-US" altLang="en-US" sz="2600" dirty="0"/>
              <a:t> </a:t>
            </a:r>
            <a:r>
              <a:rPr lang="en-US" altLang="en-US" sz="2600" dirty="0" smtClean="0"/>
              <a:t>Universal </a:t>
            </a:r>
            <a:r>
              <a:rPr lang="en-US" altLang="en-US" sz="2600" dirty="0"/>
              <a:t>tools</a:t>
            </a:r>
          </a:p>
          <a:p>
            <a:pPr marL="457200" indent="-457200">
              <a:buFont typeface="Arial" panose="020B0604020202020204" pitchFamily="34" charset="0"/>
              <a:buChar char="•"/>
            </a:pPr>
            <a:r>
              <a:rPr lang="en-US" altLang="en-US" sz="2600" dirty="0"/>
              <a:t> </a:t>
            </a:r>
            <a:r>
              <a:rPr lang="en-US" altLang="en-US" sz="2600" dirty="0" smtClean="0"/>
              <a:t>Designated </a:t>
            </a:r>
            <a:r>
              <a:rPr lang="en-US" altLang="en-US" sz="2600" dirty="0"/>
              <a:t>supports</a:t>
            </a:r>
          </a:p>
          <a:p>
            <a:pPr marL="457200" indent="-457200">
              <a:buFont typeface="Arial" panose="020B0604020202020204" pitchFamily="34" charset="0"/>
              <a:buChar char="•"/>
            </a:pPr>
            <a:r>
              <a:rPr lang="en-US" altLang="en-US" sz="2600" dirty="0"/>
              <a:t> </a:t>
            </a:r>
            <a:r>
              <a:rPr lang="en-US" altLang="en-US" sz="2600" dirty="0" smtClean="0"/>
              <a:t>Accommodations </a:t>
            </a:r>
            <a:r>
              <a:rPr lang="en-US" altLang="en-US" sz="2600" dirty="0"/>
              <a:t>when needed</a:t>
            </a:r>
          </a:p>
        </p:txBody>
      </p:sp>
      <p:pic>
        <p:nvPicPr>
          <p:cNvPr id="6" name="Female 2"/>
          <p:cNvPicPr>
            <a:picLocks noChangeAspect="1"/>
          </p:cNvPicPr>
          <p:nvPr>
            <p:custDataLst>
              <p:tags r:id="rId2"/>
            </p:custDataLst>
          </p:nvPr>
        </p:nvPicPr>
        <p:blipFill>
          <a:blip r:embed="rId6" cstate="print"/>
          <a:stretch>
            <a:fillRect/>
          </a:stretch>
        </p:blipFill>
        <p:spPr>
          <a:xfrm flipH="1">
            <a:off x="76200" y="360363"/>
            <a:ext cx="2667000" cy="6497637"/>
          </a:xfrm>
          <a:prstGeom prst="rect">
            <a:avLst/>
          </a:prstGeom>
          <a:effectLst>
            <a:outerShdw blurRad="50800" dist="38100" dir="2700000" algn="tl" rotWithShape="0">
              <a:prstClr val="black">
                <a:alpha val="40000"/>
              </a:prstClr>
            </a:outerShdw>
          </a:effectLst>
        </p:spPr>
      </p:pic>
      <p:sp>
        <p:nvSpPr>
          <p:cNvPr id="7173" name="TextBox 4"/>
          <p:cNvSpPr txBox="1">
            <a:spLocks noChangeArrowheads="1"/>
          </p:cNvSpPr>
          <p:nvPr/>
        </p:nvSpPr>
        <p:spPr bwMode="auto">
          <a:xfrm>
            <a:off x="2133600" y="533400"/>
            <a:ext cx="6400800" cy="523875"/>
          </a:xfrm>
          <a:prstGeom prst="rect">
            <a:avLst/>
          </a:prstGeom>
          <a:noFill/>
          <a:ln w="9525">
            <a:noFill/>
            <a:miter lim="800000"/>
            <a:headEnd/>
            <a:tailEnd/>
          </a:ln>
        </p:spPr>
        <p:txBody>
          <a:bodyPr>
            <a:spAutoFit/>
          </a:bodyPr>
          <a:lstStyle/>
          <a:p>
            <a:r>
              <a:rPr lang="en-US" altLang="en-US" sz="2800" b="1" dirty="0"/>
              <a:t>Accessibility and Accommodations</a:t>
            </a:r>
          </a:p>
        </p:txBody>
      </p:sp>
    </p:spTree>
    <p:custDataLst>
      <p:tags r:id="rId1"/>
    </p:custData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1000" y="1164011"/>
            <a:ext cx="8382000" cy="4699841"/>
          </a:xfrm>
          <a:prstGeom prst="rect">
            <a:avLst/>
          </a:prstGeom>
          <a:ln>
            <a:noFill/>
          </a:ln>
          <a:effectLst>
            <a:outerShdw blurRad="292100" dist="139700" dir="2700000" algn="tl" rotWithShape="0">
              <a:srgbClr val="333333">
                <a:alpha val="65000"/>
              </a:srgbClr>
            </a:outerShdw>
          </a:effectLst>
        </p:spPr>
      </p:pic>
      <p:sp>
        <p:nvSpPr>
          <p:cNvPr id="47106" name="TextBox 4"/>
          <p:cNvSpPr txBox="1">
            <a:spLocks noChangeArrowheads="1"/>
          </p:cNvSpPr>
          <p:nvPr/>
        </p:nvSpPr>
        <p:spPr bwMode="auto">
          <a:xfrm>
            <a:off x="152400" y="0"/>
            <a:ext cx="8763000" cy="708025"/>
          </a:xfrm>
          <a:prstGeom prst="rect">
            <a:avLst/>
          </a:prstGeom>
          <a:noFill/>
          <a:ln w="9525">
            <a:noFill/>
            <a:miter lim="800000"/>
            <a:headEnd/>
            <a:tailEnd/>
          </a:ln>
        </p:spPr>
        <p:txBody>
          <a:bodyPr>
            <a:spAutoFit/>
          </a:bodyPr>
          <a:lstStyle/>
          <a:p>
            <a:pPr fontAlgn="auto">
              <a:spcBef>
                <a:spcPts val="0"/>
              </a:spcBef>
              <a:spcAft>
                <a:spcPts val="0"/>
              </a:spcAft>
              <a:defRPr/>
            </a:pPr>
            <a:r>
              <a:rPr lang="en-US" sz="4000" b="1" dirty="0">
                <a:solidFill>
                  <a:srgbClr val="0070C0"/>
                </a:solidFill>
                <a:effectLst>
                  <a:outerShdw blurRad="38100" dist="38100" dir="2700000" algn="tl">
                    <a:srgbClr val="000000">
                      <a:alpha val="43137"/>
                    </a:srgbClr>
                  </a:outerShdw>
                </a:effectLst>
                <a:latin typeface="Arial" pitchFamily="34" charset="0"/>
                <a:cs typeface="Arial" pitchFamily="34" charset="0"/>
              </a:rPr>
              <a:t>Turning off Universal Tools</a:t>
            </a:r>
          </a:p>
        </p:txBody>
      </p:sp>
      <p:sp>
        <p:nvSpPr>
          <p:cNvPr id="6" name="Rectangle 5"/>
          <p:cNvSpPr/>
          <p:nvPr/>
        </p:nvSpPr>
        <p:spPr>
          <a:xfrm>
            <a:off x="6019800" y="3124200"/>
            <a:ext cx="1905000" cy="228600"/>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9" name="Rectangle 8"/>
          <p:cNvSpPr/>
          <p:nvPr/>
        </p:nvSpPr>
        <p:spPr>
          <a:xfrm>
            <a:off x="5991225" y="1968500"/>
            <a:ext cx="1981200" cy="228600"/>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1" name="Rectangle 10"/>
          <p:cNvSpPr/>
          <p:nvPr/>
        </p:nvSpPr>
        <p:spPr>
          <a:xfrm>
            <a:off x="6067425" y="2286000"/>
            <a:ext cx="1905000" cy="228600"/>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7" name="Rectangle 16"/>
          <p:cNvSpPr/>
          <p:nvPr/>
        </p:nvSpPr>
        <p:spPr>
          <a:xfrm>
            <a:off x="6019800" y="4267200"/>
            <a:ext cx="1905000" cy="228600"/>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9" name="Rectangle 18"/>
          <p:cNvSpPr/>
          <p:nvPr/>
        </p:nvSpPr>
        <p:spPr>
          <a:xfrm>
            <a:off x="6019800" y="4876800"/>
            <a:ext cx="1905000" cy="228600"/>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0" y="1981200"/>
            <a:ext cx="9144000" cy="2155825"/>
          </a:xfrm>
        </p:spPr>
        <p:txBody>
          <a:bodyPr rtlCol="0">
            <a:noAutofit/>
          </a:bodyPr>
          <a:lstStyle/>
          <a:p>
            <a:pPr>
              <a:defRPr/>
            </a:pPr>
            <a:r>
              <a:rPr lang="en-US" sz="6000" b="1" dirty="0" smtClean="0">
                <a:effectLst>
                  <a:outerShdw blurRad="38100" dist="38100" dir="2700000" algn="tl">
                    <a:srgbClr val="000000">
                      <a:alpha val="43137"/>
                    </a:srgbClr>
                  </a:outerShdw>
                </a:effectLst>
                <a:latin typeface="Arial" pitchFamily="34" charset="0"/>
                <a:cs typeface="Arial" pitchFamily="34" charset="0"/>
              </a:rPr>
              <a:t>Non-Embedded Designated Supports</a:t>
            </a:r>
            <a:endParaRPr lang="en-US" sz="6000" b="1" dirty="0">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Content Placeholder 3" descr="blackboard.png"/>
          <p:cNvPicPr>
            <a:picLocks noGrp="1" noChangeAspect="1"/>
          </p:cNvPicPr>
          <p:nvPr>
            <p:ph idx="1"/>
          </p:nvPr>
        </p:nvPicPr>
        <p:blipFill>
          <a:blip r:embed="rId5" cstate="print"/>
          <a:srcRect/>
          <a:stretch>
            <a:fillRect/>
          </a:stretch>
        </p:blipFill>
        <p:spPr>
          <a:xfrm>
            <a:off x="1911350" y="381000"/>
            <a:ext cx="6965950" cy="4953000"/>
          </a:xfrm>
        </p:spPr>
      </p:pic>
      <p:sp>
        <p:nvSpPr>
          <p:cNvPr id="66563" name="TextBox 4"/>
          <p:cNvSpPr txBox="1">
            <a:spLocks noChangeArrowheads="1"/>
          </p:cNvSpPr>
          <p:nvPr/>
        </p:nvSpPr>
        <p:spPr bwMode="auto">
          <a:xfrm>
            <a:off x="2057400" y="457200"/>
            <a:ext cx="5715000" cy="461963"/>
          </a:xfrm>
          <a:prstGeom prst="rect">
            <a:avLst/>
          </a:prstGeom>
          <a:noFill/>
          <a:ln w="9525">
            <a:noFill/>
            <a:miter lim="800000"/>
            <a:headEnd/>
            <a:tailEnd/>
          </a:ln>
        </p:spPr>
        <p:txBody>
          <a:bodyPr>
            <a:spAutoFit/>
          </a:bodyPr>
          <a:lstStyle/>
          <a:p>
            <a:r>
              <a:rPr lang="en-US" altLang="en-US" sz="2400" b="1" dirty="0" smtClean="0"/>
              <a:t>Non-Embedded </a:t>
            </a:r>
            <a:r>
              <a:rPr lang="en-US" altLang="en-US" sz="2400" b="1" dirty="0"/>
              <a:t>Designated Supports</a:t>
            </a:r>
          </a:p>
        </p:txBody>
      </p:sp>
      <p:sp>
        <p:nvSpPr>
          <p:cNvPr id="66564" name="TextBox 6"/>
          <p:cNvSpPr txBox="1">
            <a:spLocks noChangeArrowheads="1"/>
          </p:cNvSpPr>
          <p:nvPr/>
        </p:nvSpPr>
        <p:spPr bwMode="auto">
          <a:xfrm>
            <a:off x="2667000" y="1066800"/>
            <a:ext cx="7391400" cy="3785652"/>
          </a:xfrm>
          <a:prstGeom prst="rect">
            <a:avLst/>
          </a:prstGeom>
          <a:noFill/>
          <a:ln w="9525">
            <a:noFill/>
            <a:miter lim="800000"/>
            <a:headEnd/>
            <a:tailEnd/>
          </a:ln>
        </p:spPr>
        <p:txBody>
          <a:bodyPr>
            <a:spAutoFit/>
          </a:bodyPr>
          <a:lstStyle/>
          <a:p>
            <a:pPr marL="457200" indent="-457200">
              <a:buFont typeface="Calibri" pitchFamily="34" charset="0"/>
              <a:buAutoNum type="arabicPeriod"/>
            </a:pPr>
            <a:r>
              <a:rPr lang="en-US" altLang="en-US" sz="2400" dirty="0"/>
              <a:t>Bilingual Dictionary</a:t>
            </a:r>
          </a:p>
          <a:p>
            <a:pPr marL="457200" indent="-457200">
              <a:buFont typeface="Calibri" pitchFamily="34" charset="0"/>
              <a:buAutoNum type="arabicPeriod"/>
            </a:pPr>
            <a:r>
              <a:rPr lang="en-US" altLang="en-US" sz="2400" dirty="0"/>
              <a:t>Color Contrast </a:t>
            </a:r>
          </a:p>
          <a:p>
            <a:pPr marL="457200" indent="-457200">
              <a:buFont typeface="Calibri" pitchFamily="34" charset="0"/>
              <a:buAutoNum type="arabicPeriod"/>
            </a:pPr>
            <a:r>
              <a:rPr lang="en-US" altLang="en-US" sz="2400" dirty="0"/>
              <a:t>Color Overlay </a:t>
            </a:r>
          </a:p>
          <a:p>
            <a:pPr marL="457200" indent="-457200">
              <a:buFont typeface="Calibri" pitchFamily="34" charset="0"/>
              <a:buAutoNum type="arabicPeriod"/>
            </a:pPr>
            <a:r>
              <a:rPr lang="en-US" altLang="en-US" sz="2400" dirty="0"/>
              <a:t>Magnification</a:t>
            </a:r>
          </a:p>
          <a:p>
            <a:pPr marL="457200" indent="-457200">
              <a:buFont typeface="Calibri" pitchFamily="34" charset="0"/>
              <a:buAutoNum type="arabicPeriod"/>
            </a:pPr>
            <a:r>
              <a:rPr lang="en-US" altLang="en-US" sz="2400" dirty="0"/>
              <a:t>Read Aloud </a:t>
            </a:r>
          </a:p>
          <a:p>
            <a:pPr marL="457200" indent="-457200">
              <a:buFont typeface="Calibri" pitchFamily="34" charset="0"/>
              <a:buAutoNum type="arabicPeriod"/>
            </a:pPr>
            <a:r>
              <a:rPr lang="en-US" altLang="en-US" sz="2400" dirty="0"/>
              <a:t>Scribe </a:t>
            </a:r>
          </a:p>
          <a:p>
            <a:pPr marL="457200" indent="-457200">
              <a:buFont typeface="Calibri" pitchFamily="34" charset="0"/>
              <a:buAutoNum type="arabicPeriod"/>
            </a:pPr>
            <a:r>
              <a:rPr lang="en-US" altLang="en-US" sz="2400" dirty="0"/>
              <a:t>Separate Setting</a:t>
            </a:r>
          </a:p>
          <a:p>
            <a:pPr marL="457200" indent="-457200">
              <a:buFont typeface="Calibri" pitchFamily="34" charset="0"/>
              <a:buAutoNum type="arabicPeriod"/>
            </a:pPr>
            <a:r>
              <a:rPr lang="en-US" altLang="en-US" sz="2400" dirty="0"/>
              <a:t>Translation (Glossary)</a:t>
            </a:r>
          </a:p>
          <a:p>
            <a:pPr marL="457200" indent="-457200">
              <a:buFont typeface="Calibri" pitchFamily="34" charset="0"/>
              <a:buAutoNum type="arabicPeriod"/>
            </a:pPr>
            <a:r>
              <a:rPr lang="en-US" altLang="en-US" sz="2400" dirty="0" smtClean="0"/>
              <a:t>Translated </a:t>
            </a:r>
            <a:r>
              <a:rPr lang="en-US" altLang="en-US" sz="2400" dirty="0"/>
              <a:t>Test Directions </a:t>
            </a:r>
            <a:r>
              <a:rPr lang="en-US" altLang="en-US" sz="2400" dirty="0" smtClean="0"/>
              <a:t>(PDF format)</a:t>
            </a:r>
          </a:p>
          <a:p>
            <a:pPr marL="457200" indent="-457200">
              <a:buFont typeface="Calibri" pitchFamily="34" charset="0"/>
              <a:buAutoNum type="arabicPeriod"/>
            </a:pPr>
            <a:r>
              <a:rPr lang="en-US" altLang="en-US" sz="2400" dirty="0"/>
              <a:t> </a:t>
            </a:r>
            <a:r>
              <a:rPr lang="en-US" altLang="en-US" sz="2400" dirty="0" smtClean="0"/>
              <a:t>Noise Buffers</a:t>
            </a:r>
            <a:endParaRPr lang="en-US" altLang="en-US" sz="2400" dirty="0"/>
          </a:p>
        </p:txBody>
      </p:sp>
      <p:pic>
        <p:nvPicPr>
          <p:cNvPr id="6" name="Female 2"/>
          <p:cNvPicPr>
            <a:picLocks noChangeAspect="1"/>
          </p:cNvPicPr>
          <p:nvPr>
            <p:custDataLst>
              <p:tags r:id="rId2"/>
            </p:custDataLst>
          </p:nvPr>
        </p:nvPicPr>
        <p:blipFill>
          <a:blip r:embed="rId6" cstate="print"/>
          <a:stretch>
            <a:fillRect/>
          </a:stretch>
        </p:blipFill>
        <p:spPr>
          <a:xfrm flipH="1">
            <a:off x="152400" y="381000"/>
            <a:ext cx="2632075" cy="6477000"/>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67587" name="TextBox 6"/>
          <p:cNvSpPr txBox="1">
            <a:spLocks noChangeArrowheads="1"/>
          </p:cNvSpPr>
          <p:nvPr/>
        </p:nvSpPr>
        <p:spPr bwMode="auto">
          <a:xfrm>
            <a:off x="2057400" y="914400"/>
            <a:ext cx="5105400" cy="461963"/>
          </a:xfrm>
          <a:prstGeom prst="rect">
            <a:avLst/>
          </a:prstGeom>
          <a:noFill/>
          <a:ln w="9525">
            <a:noFill/>
            <a:miter lim="800000"/>
            <a:headEnd/>
            <a:tailEnd/>
          </a:ln>
        </p:spPr>
        <p:txBody>
          <a:bodyPr>
            <a:spAutoFit/>
          </a:bodyPr>
          <a:lstStyle/>
          <a:p>
            <a:pPr marL="457200" indent="-457200">
              <a:buFont typeface="Calibri" pitchFamily="34" charset="0"/>
              <a:buAutoNum type="arabicPeriod"/>
            </a:pPr>
            <a:r>
              <a:rPr lang="en-US" altLang="en-US" sz="2400" dirty="0">
                <a:solidFill>
                  <a:srgbClr val="32363A"/>
                </a:solidFill>
              </a:rPr>
              <a:t>Bilingual Dictionary</a:t>
            </a:r>
          </a:p>
        </p:txBody>
      </p:sp>
      <p:pic>
        <p:nvPicPr>
          <p:cNvPr id="67588" name="Picture 5" descr="spanish and english dictionary (3).jpg"/>
          <p:cNvPicPr>
            <a:picLocks noChangeAspect="1"/>
          </p:cNvPicPr>
          <p:nvPr/>
        </p:nvPicPr>
        <p:blipFill>
          <a:blip r:embed="rId6" cstate="print"/>
          <a:srcRect/>
          <a:stretch>
            <a:fillRect/>
          </a:stretch>
        </p:blipFill>
        <p:spPr bwMode="auto">
          <a:xfrm>
            <a:off x="6781800" y="1371600"/>
            <a:ext cx="1676400" cy="2312988"/>
          </a:xfrm>
          <a:prstGeom prst="rect">
            <a:avLst/>
          </a:prstGeom>
          <a:noFill/>
          <a:ln w="9525">
            <a:noFill/>
            <a:miter lim="800000"/>
            <a:headEnd/>
            <a:tailEnd/>
          </a:ln>
        </p:spPr>
      </p:pic>
      <p:sp>
        <p:nvSpPr>
          <p:cNvPr id="67589" name="TextBox 6"/>
          <p:cNvSpPr txBox="1">
            <a:spLocks noChangeArrowheads="1"/>
          </p:cNvSpPr>
          <p:nvPr/>
        </p:nvSpPr>
        <p:spPr bwMode="auto">
          <a:xfrm>
            <a:off x="2971800" y="1600200"/>
            <a:ext cx="3733800" cy="2000250"/>
          </a:xfrm>
          <a:prstGeom prst="rect">
            <a:avLst/>
          </a:prstGeom>
          <a:noFill/>
          <a:ln w="9525">
            <a:noFill/>
            <a:miter lim="800000"/>
            <a:headEnd/>
            <a:tailEnd/>
          </a:ln>
        </p:spPr>
        <p:txBody>
          <a:bodyPr>
            <a:spAutoFit/>
          </a:bodyPr>
          <a:lstStyle/>
          <a:p>
            <a:pPr marL="457200" indent="-457200"/>
            <a:r>
              <a:rPr lang="en-US" altLang="en-US" sz="2400">
                <a:solidFill>
                  <a:srgbClr val="32363A"/>
                </a:solidFill>
              </a:rPr>
              <a:t>Dictionary &gt; </a:t>
            </a:r>
            <a:r>
              <a:rPr lang="es-ES" altLang="en-US" sz="2400"/>
              <a:t>Diccionario, </a:t>
            </a:r>
            <a:r>
              <a:rPr lang="es-ES" altLang="en-US" sz="2000"/>
              <a:t>colección alfabética de las palabras de una lengua, arte o ciencia, con sus definiciones o explicaciones</a:t>
            </a:r>
            <a:r>
              <a:rPr lang="es-ES" altLang="en-US" sz="1600"/>
              <a:t>.</a:t>
            </a:r>
            <a:endParaRPr lang="en-US" altLang="en-US" sz="1600">
              <a:solidFill>
                <a:srgbClr val="32363A"/>
              </a:solidFill>
            </a:endParaRPr>
          </a:p>
        </p:txBody>
      </p:sp>
      <p:sp>
        <p:nvSpPr>
          <p:cNvPr id="67591" name="TextBox 4"/>
          <p:cNvSpPr txBox="1">
            <a:spLocks noChangeArrowheads="1"/>
          </p:cNvSpPr>
          <p:nvPr/>
        </p:nvSpPr>
        <p:spPr bwMode="auto">
          <a:xfrm>
            <a:off x="2057400" y="457200"/>
            <a:ext cx="5715000" cy="461963"/>
          </a:xfrm>
          <a:prstGeom prst="rect">
            <a:avLst/>
          </a:prstGeom>
          <a:noFill/>
          <a:ln w="9525">
            <a:noFill/>
            <a:miter lim="800000"/>
            <a:headEnd/>
            <a:tailEnd/>
          </a:ln>
        </p:spPr>
        <p:txBody>
          <a:bodyPr>
            <a:spAutoFit/>
          </a:bodyPr>
          <a:lstStyle/>
          <a:p>
            <a:r>
              <a:rPr lang="en-US" altLang="en-US" sz="2400" b="1" dirty="0" smtClean="0"/>
              <a:t>Non-Embedded </a:t>
            </a:r>
            <a:r>
              <a:rPr lang="en-US" altLang="en-US" sz="2400" b="1" dirty="0"/>
              <a:t>Designated Supports</a:t>
            </a:r>
          </a:p>
        </p:txBody>
      </p:sp>
      <p:pic>
        <p:nvPicPr>
          <p:cNvPr id="9" name="Female 2"/>
          <p:cNvPicPr>
            <a:picLocks noChangeAspect="1"/>
          </p:cNvPicPr>
          <p:nvPr>
            <p:custDataLst>
              <p:tags r:id="rId2"/>
            </p:custDataLst>
          </p:nvPr>
        </p:nvPicPr>
        <p:blipFill>
          <a:blip r:embed="rId7" cstate="print"/>
          <a:stretch>
            <a:fillRect/>
          </a:stretch>
        </p:blipFill>
        <p:spPr>
          <a:xfrm flipH="1">
            <a:off x="76200" y="346075"/>
            <a:ext cx="3048000" cy="6511925"/>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68611" name="TextBox 6"/>
          <p:cNvSpPr txBox="1">
            <a:spLocks noChangeArrowheads="1"/>
          </p:cNvSpPr>
          <p:nvPr/>
        </p:nvSpPr>
        <p:spPr bwMode="auto">
          <a:xfrm>
            <a:off x="2057400" y="914400"/>
            <a:ext cx="5105400" cy="461963"/>
          </a:xfrm>
          <a:prstGeom prst="rect">
            <a:avLst/>
          </a:prstGeom>
          <a:noFill/>
          <a:ln w="9525">
            <a:noFill/>
            <a:miter lim="800000"/>
            <a:headEnd/>
            <a:tailEnd/>
          </a:ln>
        </p:spPr>
        <p:txBody>
          <a:bodyPr>
            <a:spAutoFit/>
          </a:bodyPr>
          <a:lstStyle/>
          <a:p>
            <a:pPr marL="457200" indent="-457200"/>
            <a:r>
              <a:rPr lang="en-US" altLang="en-US" sz="2400">
                <a:solidFill>
                  <a:srgbClr val="32363A"/>
                </a:solidFill>
              </a:rPr>
              <a:t>2. Color Contrast </a:t>
            </a:r>
          </a:p>
        </p:txBody>
      </p:sp>
      <p:pic>
        <p:nvPicPr>
          <p:cNvPr id="68612" name="Picture 5"/>
          <p:cNvPicPr>
            <a:picLocks noChangeAspect="1" noChangeArrowheads="1"/>
          </p:cNvPicPr>
          <p:nvPr/>
        </p:nvPicPr>
        <p:blipFill>
          <a:blip r:embed="rId6" cstate="print"/>
          <a:srcRect/>
          <a:stretch>
            <a:fillRect/>
          </a:stretch>
        </p:blipFill>
        <p:spPr bwMode="auto">
          <a:xfrm>
            <a:off x="4876800" y="838200"/>
            <a:ext cx="2744788" cy="2738438"/>
          </a:xfrm>
          <a:prstGeom prst="rect">
            <a:avLst/>
          </a:prstGeom>
          <a:noFill/>
          <a:ln w="9525">
            <a:noFill/>
            <a:miter lim="800000"/>
            <a:headEnd/>
            <a:tailEnd/>
          </a:ln>
        </p:spPr>
      </p:pic>
      <p:pic>
        <p:nvPicPr>
          <p:cNvPr id="68613" name="Picture 3" descr="C:\Users\ABTHOMPSON\AppData\Local\Microsoft\Windows\Temporary Internet Files\Content.IE5\XDX7FN3W\MC900433874[1].png"/>
          <p:cNvPicPr>
            <a:picLocks noChangeAspect="1" noChangeArrowheads="1"/>
          </p:cNvPicPr>
          <p:nvPr/>
        </p:nvPicPr>
        <p:blipFill>
          <a:blip r:embed="rId7" cstate="print"/>
          <a:srcRect/>
          <a:stretch>
            <a:fillRect/>
          </a:stretch>
        </p:blipFill>
        <p:spPr bwMode="auto">
          <a:xfrm>
            <a:off x="3124200" y="1600200"/>
            <a:ext cx="2743200" cy="2743200"/>
          </a:xfrm>
          <a:prstGeom prst="rect">
            <a:avLst/>
          </a:prstGeom>
          <a:noFill/>
          <a:ln w="9525">
            <a:noFill/>
            <a:miter lim="800000"/>
            <a:headEnd/>
            <a:tailEnd/>
          </a:ln>
        </p:spPr>
      </p:pic>
      <p:sp>
        <p:nvSpPr>
          <p:cNvPr id="68615" name="TextBox 4"/>
          <p:cNvSpPr txBox="1">
            <a:spLocks noChangeArrowheads="1"/>
          </p:cNvSpPr>
          <p:nvPr/>
        </p:nvSpPr>
        <p:spPr bwMode="auto">
          <a:xfrm>
            <a:off x="2057400" y="457200"/>
            <a:ext cx="5715000" cy="461963"/>
          </a:xfrm>
          <a:prstGeom prst="rect">
            <a:avLst/>
          </a:prstGeom>
          <a:noFill/>
          <a:ln w="9525">
            <a:noFill/>
            <a:miter lim="800000"/>
            <a:headEnd/>
            <a:tailEnd/>
          </a:ln>
        </p:spPr>
        <p:txBody>
          <a:bodyPr>
            <a:spAutoFit/>
          </a:bodyPr>
          <a:lstStyle/>
          <a:p>
            <a:r>
              <a:rPr lang="en-US" altLang="en-US" sz="2400" b="1" dirty="0" smtClean="0"/>
              <a:t>Non-Embedded </a:t>
            </a:r>
            <a:r>
              <a:rPr lang="en-US" altLang="en-US" sz="2400" b="1" dirty="0"/>
              <a:t>Designated Supports</a:t>
            </a:r>
          </a:p>
        </p:txBody>
      </p:sp>
      <p:pic>
        <p:nvPicPr>
          <p:cNvPr id="9" name="Female 2"/>
          <p:cNvPicPr>
            <a:picLocks noChangeAspect="1"/>
          </p:cNvPicPr>
          <p:nvPr>
            <p:custDataLst>
              <p:tags r:id="rId2"/>
            </p:custDataLst>
          </p:nvPr>
        </p:nvPicPr>
        <p:blipFill>
          <a:blip r:embed="rId8" cstate="print"/>
          <a:stretch>
            <a:fillRect/>
          </a:stretch>
        </p:blipFill>
        <p:spPr>
          <a:xfrm flipH="1">
            <a:off x="76200" y="346075"/>
            <a:ext cx="3048000" cy="6511925"/>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pic>
        <p:nvPicPr>
          <p:cNvPr id="69635" name="Picture 2"/>
          <p:cNvPicPr>
            <a:picLocks noChangeAspect="1" noChangeArrowheads="1"/>
          </p:cNvPicPr>
          <p:nvPr/>
        </p:nvPicPr>
        <p:blipFill>
          <a:blip r:embed="rId6" cstate="print"/>
          <a:srcRect/>
          <a:stretch>
            <a:fillRect/>
          </a:stretch>
        </p:blipFill>
        <p:spPr bwMode="auto">
          <a:xfrm>
            <a:off x="3810000" y="1371600"/>
            <a:ext cx="3179763" cy="2801938"/>
          </a:xfrm>
          <a:prstGeom prst="rect">
            <a:avLst/>
          </a:prstGeom>
          <a:noFill/>
          <a:ln w="9525">
            <a:noFill/>
            <a:miter lim="800000"/>
            <a:headEnd/>
            <a:tailEnd/>
          </a:ln>
        </p:spPr>
      </p:pic>
      <p:sp>
        <p:nvSpPr>
          <p:cNvPr id="69636" name="TextBox 6"/>
          <p:cNvSpPr txBox="1">
            <a:spLocks noChangeArrowheads="1"/>
          </p:cNvSpPr>
          <p:nvPr/>
        </p:nvSpPr>
        <p:spPr bwMode="auto">
          <a:xfrm>
            <a:off x="2057400" y="914400"/>
            <a:ext cx="5105400" cy="461963"/>
          </a:xfrm>
          <a:prstGeom prst="rect">
            <a:avLst/>
          </a:prstGeom>
          <a:noFill/>
          <a:ln w="9525">
            <a:noFill/>
            <a:miter lim="800000"/>
            <a:headEnd/>
            <a:tailEnd/>
          </a:ln>
        </p:spPr>
        <p:txBody>
          <a:bodyPr>
            <a:spAutoFit/>
          </a:bodyPr>
          <a:lstStyle/>
          <a:p>
            <a:pPr marL="457200" indent="-457200"/>
            <a:r>
              <a:rPr lang="en-US" altLang="en-US" sz="2400">
                <a:solidFill>
                  <a:srgbClr val="32363A"/>
                </a:solidFill>
              </a:rPr>
              <a:t>3. Color Overlay </a:t>
            </a:r>
          </a:p>
        </p:txBody>
      </p:sp>
      <p:pic>
        <p:nvPicPr>
          <p:cNvPr id="7" name="Female 2"/>
          <p:cNvPicPr>
            <a:picLocks noChangeAspect="1"/>
          </p:cNvPicPr>
          <p:nvPr>
            <p:custDataLst>
              <p:tags r:id="rId2"/>
            </p:custDataLst>
          </p:nvPr>
        </p:nvPicPr>
        <p:blipFill>
          <a:blip r:embed="rId7" cstate="print"/>
          <a:stretch>
            <a:fillRect/>
          </a:stretch>
        </p:blipFill>
        <p:spPr>
          <a:xfrm flipH="1">
            <a:off x="76200" y="346075"/>
            <a:ext cx="3048000" cy="6511925"/>
          </a:xfrm>
          <a:prstGeom prst="rect">
            <a:avLst/>
          </a:prstGeom>
          <a:effectLst>
            <a:outerShdw blurRad="50800" dist="38100" dir="2700000" algn="tl" rotWithShape="0">
              <a:prstClr val="black">
                <a:alpha val="40000"/>
              </a:prstClr>
            </a:outerShdw>
          </a:effectLst>
        </p:spPr>
      </p:pic>
      <p:sp>
        <p:nvSpPr>
          <p:cNvPr id="69638" name="TextBox 4"/>
          <p:cNvSpPr txBox="1">
            <a:spLocks noChangeArrowheads="1"/>
          </p:cNvSpPr>
          <p:nvPr/>
        </p:nvSpPr>
        <p:spPr bwMode="auto">
          <a:xfrm>
            <a:off x="2057400" y="457200"/>
            <a:ext cx="5715000" cy="461963"/>
          </a:xfrm>
          <a:prstGeom prst="rect">
            <a:avLst/>
          </a:prstGeom>
          <a:noFill/>
          <a:ln w="9525">
            <a:noFill/>
            <a:miter lim="800000"/>
            <a:headEnd/>
            <a:tailEnd/>
          </a:ln>
        </p:spPr>
        <p:txBody>
          <a:bodyPr>
            <a:spAutoFit/>
          </a:bodyPr>
          <a:lstStyle/>
          <a:p>
            <a:r>
              <a:rPr lang="en-US" altLang="en-US" sz="2400" b="1" dirty="0" smtClean="0"/>
              <a:t>Non-Embedded </a:t>
            </a:r>
            <a:r>
              <a:rPr lang="en-US" altLang="en-US" sz="2400" b="1" dirty="0"/>
              <a:t>Designated Supports</a:t>
            </a:r>
          </a:p>
        </p:txBody>
      </p:sp>
    </p:spTree>
    <p:custDataLst>
      <p:tags r:id="rId1"/>
    </p:custData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70659" name="TextBox 6"/>
          <p:cNvSpPr txBox="1">
            <a:spLocks noChangeArrowheads="1"/>
          </p:cNvSpPr>
          <p:nvPr/>
        </p:nvSpPr>
        <p:spPr bwMode="auto">
          <a:xfrm>
            <a:off x="2057400" y="914400"/>
            <a:ext cx="5105400" cy="461963"/>
          </a:xfrm>
          <a:prstGeom prst="rect">
            <a:avLst/>
          </a:prstGeom>
          <a:noFill/>
          <a:ln w="9525">
            <a:noFill/>
            <a:miter lim="800000"/>
            <a:headEnd/>
            <a:tailEnd/>
          </a:ln>
        </p:spPr>
        <p:txBody>
          <a:bodyPr>
            <a:spAutoFit/>
          </a:bodyPr>
          <a:lstStyle/>
          <a:p>
            <a:pPr marL="457200" indent="-457200"/>
            <a:r>
              <a:rPr lang="en-US" altLang="en-US" sz="2400">
                <a:solidFill>
                  <a:srgbClr val="32363A"/>
                </a:solidFill>
              </a:rPr>
              <a:t>4. Magnification</a:t>
            </a:r>
          </a:p>
        </p:txBody>
      </p:sp>
      <p:pic>
        <p:nvPicPr>
          <p:cNvPr id="70660" name="Picture 2" descr="C:\Users\ABTHOMPSON\AppData\Local\Microsoft\Windows\Temporary Internet Files\Content.IE5\ZNHVY10R\MC900360676[1].wmf"/>
          <p:cNvPicPr>
            <a:picLocks noChangeAspect="1" noChangeArrowheads="1"/>
          </p:cNvPicPr>
          <p:nvPr/>
        </p:nvPicPr>
        <p:blipFill>
          <a:blip r:embed="rId6" cstate="print"/>
          <a:srcRect/>
          <a:stretch>
            <a:fillRect/>
          </a:stretch>
        </p:blipFill>
        <p:spPr bwMode="auto">
          <a:xfrm>
            <a:off x="3886200" y="1600200"/>
            <a:ext cx="2435225" cy="2403475"/>
          </a:xfrm>
          <a:prstGeom prst="rect">
            <a:avLst/>
          </a:prstGeom>
          <a:noFill/>
          <a:ln w="9525">
            <a:noFill/>
            <a:miter lim="800000"/>
            <a:headEnd/>
            <a:tailEnd/>
          </a:ln>
        </p:spPr>
      </p:pic>
      <p:pic>
        <p:nvPicPr>
          <p:cNvPr id="7" name="Female 2"/>
          <p:cNvPicPr>
            <a:picLocks noChangeAspect="1"/>
          </p:cNvPicPr>
          <p:nvPr>
            <p:custDataLst>
              <p:tags r:id="rId2"/>
            </p:custDataLst>
          </p:nvPr>
        </p:nvPicPr>
        <p:blipFill>
          <a:blip r:embed="rId7" cstate="print"/>
          <a:stretch>
            <a:fillRect/>
          </a:stretch>
        </p:blipFill>
        <p:spPr>
          <a:xfrm flipH="1">
            <a:off x="152397" y="688181"/>
            <a:ext cx="2502633" cy="6158470"/>
          </a:xfrm>
          <a:prstGeom prst="rect">
            <a:avLst/>
          </a:prstGeom>
          <a:effectLst>
            <a:outerShdw blurRad="50800" dist="38100" dir="2700000" algn="tl" rotWithShape="0">
              <a:prstClr val="black">
                <a:alpha val="40000"/>
              </a:prstClr>
            </a:outerShdw>
          </a:effectLst>
        </p:spPr>
      </p:pic>
      <p:sp>
        <p:nvSpPr>
          <p:cNvPr id="70662" name="TextBox 4"/>
          <p:cNvSpPr txBox="1">
            <a:spLocks noChangeArrowheads="1"/>
          </p:cNvSpPr>
          <p:nvPr/>
        </p:nvSpPr>
        <p:spPr bwMode="auto">
          <a:xfrm>
            <a:off x="2057400" y="457200"/>
            <a:ext cx="5715000" cy="461963"/>
          </a:xfrm>
          <a:prstGeom prst="rect">
            <a:avLst/>
          </a:prstGeom>
          <a:noFill/>
          <a:ln w="9525">
            <a:noFill/>
            <a:miter lim="800000"/>
            <a:headEnd/>
            <a:tailEnd/>
          </a:ln>
        </p:spPr>
        <p:txBody>
          <a:bodyPr>
            <a:spAutoFit/>
          </a:bodyPr>
          <a:lstStyle/>
          <a:p>
            <a:r>
              <a:rPr lang="en-US" altLang="en-US" sz="2400" b="1" dirty="0" smtClean="0"/>
              <a:t>Non-Embedded </a:t>
            </a:r>
            <a:r>
              <a:rPr lang="en-US" altLang="en-US" sz="2400" b="1" dirty="0"/>
              <a:t>Designated Supports</a:t>
            </a:r>
          </a:p>
        </p:txBody>
      </p:sp>
    </p:spTree>
    <p:custDataLst>
      <p:tags r:id="rId1"/>
    </p:custData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Content Placeholder 3" descr="blackboard.png"/>
          <p:cNvPicPr>
            <a:picLocks noGrp="1" noChangeAspect="1"/>
          </p:cNvPicPr>
          <p:nvPr>
            <p:ph idx="1"/>
          </p:nvPr>
        </p:nvPicPr>
        <p:blipFill>
          <a:blip r:embed="rId7" cstate="print"/>
          <a:srcRect/>
          <a:stretch>
            <a:fillRect/>
          </a:stretch>
        </p:blipFill>
        <p:spPr>
          <a:xfrm>
            <a:off x="1911350" y="381000"/>
            <a:ext cx="6965950" cy="4419600"/>
          </a:xfrm>
        </p:spPr>
      </p:pic>
      <p:sp>
        <p:nvSpPr>
          <p:cNvPr id="71683" name="TextBox 6"/>
          <p:cNvSpPr txBox="1">
            <a:spLocks noChangeArrowheads="1"/>
          </p:cNvSpPr>
          <p:nvPr/>
        </p:nvSpPr>
        <p:spPr bwMode="auto">
          <a:xfrm>
            <a:off x="2133600" y="914400"/>
            <a:ext cx="5105400" cy="461963"/>
          </a:xfrm>
          <a:prstGeom prst="rect">
            <a:avLst/>
          </a:prstGeom>
          <a:noFill/>
          <a:ln w="9525">
            <a:noFill/>
            <a:miter lim="800000"/>
            <a:headEnd/>
            <a:tailEnd/>
          </a:ln>
        </p:spPr>
        <p:txBody>
          <a:bodyPr>
            <a:spAutoFit/>
          </a:bodyPr>
          <a:lstStyle/>
          <a:p>
            <a:pPr marL="457200" indent="-457200"/>
            <a:r>
              <a:rPr lang="en-US" altLang="en-US" sz="2400">
                <a:solidFill>
                  <a:srgbClr val="32363A"/>
                </a:solidFill>
              </a:rPr>
              <a:t>5. Read Aloud</a:t>
            </a:r>
          </a:p>
        </p:txBody>
      </p:sp>
      <p:pic>
        <p:nvPicPr>
          <p:cNvPr id="11" name="Female 6"/>
          <p:cNvPicPr>
            <a:picLocks noChangeAspect="1"/>
          </p:cNvPicPr>
          <p:nvPr>
            <p:custDataLst>
              <p:tags r:id="rId2"/>
            </p:custDataLst>
          </p:nvPr>
        </p:nvPicPr>
        <p:blipFill>
          <a:blip r:embed="rId8" cstate="print"/>
          <a:stretch>
            <a:fillRect/>
          </a:stretch>
        </p:blipFill>
        <p:spPr>
          <a:xfrm>
            <a:off x="5105400" y="2003286"/>
            <a:ext cx="777875" cy="2494102"/>
          </a:xfrm>
          <a:prstGeom prst="rect">
            <a:avLst/>
          </a:prstGeom>
          <a:effectLst>
            <a:outerShdw blurRad="50800" dist="38100" dir="2700000" algn="tl" rotWithShape="0">
              <a:prstClr val="black">
                <a:alpha val="40000"/>
              </a:prstClr>
            </a:outerShdw>
          </a:effectLst>
        </p:spPr>
      </p:pic>
      <p:pic>
        <p:nvPicPr>
          <p:cNvPr id="12" name="Male 19"/>
          <p:cNvPicPr>
            <a:picLocks noChangeAspect="1"/>
          </p:cNvPicPr>
          <p:nvPr>
            <p:custDataLst>
              <p:tags r:id="rId3"/>
            </p:custDataLst>
          </p:nvPr>
        </p:nvPicPr>
        <p:blipFill>
          <a:blip r:embed="rId9" cstate="print"/>
          <a:stretch>
            <a:fillRect/>
          </a:stretch>
        </p:blipFill>
        <p:spPr>
          <a:xfrm>
            <a:off x="2859087" y="2197911"/>
            <a:ext cx="2246313" cy="2236788"/>
          </a:xfrm>
          <a:prstGeom prst="rect">
            <a:avLst/>
          </a:prstGeom>
          <a:effectLst>
            <a:outerShdw blurRad="50800" dist="38100" dir="2700000" algn="tl" rotWithShape="0">
              <a:prstClr val="black">
                <a:alpha val="40000"/>
              </a:prstClr>
            </a:outerShdw>
          </a:effectLst>
        </p:spPr>
      </p:pic>
      <p:sp>
        <p:nvSpPr>
          <p:cNvPr id="71687" name="TextBox 4"/>
          <p:cNvSpPr txBox="1">
            <a:spLocks noChangeArrowheads="1"/>
          </p:cNvSpPr>
          <p:nvPr/>
        </p:nvSpPr>
        <p:spPr bwMode="auto">
          <a:xfrm>
            <a:off x="2057400" y="457200"/>
            <a:ext cx="5715000" cy="461963"/>
          </a:xfrm>
          <a:prstGeom prst="rect">
            <a:avLst/>
          </a:prstGeom>
          <a:noFill/>
          <a:ln w="9525">
            <a:noFill/>
            <a:miter lim="800000"/>
            <a:headEnd/>
            <a:tailEnd/>
          </a:ln>
        </p:spPr>
        <p:txBody>
          <a:bodyPr>
            <a:spAutoFit/>
          </a:bodyPr>
          <a:lstStyle/>
          <a:p>
            <a:r>
              <a:rPr lang="en-US" altLang="en-US" sz="2400" b="1" dirty="0" smtClean="0"/>
              <a:t>Non-Embedded </a:t>
            </a:r>
            <a:r>
              <a:rPr lang="en-US" altLang="en-US" sz="2400" b="1" dirty="0"/>
              <a:t>Designated Supports</a:t>
            </a:r>
          </a:p>
        </p:txBody>
      </p:sp>
      <p:sp>
        <p:nvSpPr>
          <p:cNvPr id="9" name="Rounded Rectangular Callout 8"/>
          <p:cNvSpPr/>
          <p:nvPr/>
        </p:nvSpPr>
        <p:spPr>
          <a:xfrm>
            <a:off x="6477000" y="2819400"/>
            <a:ext cx="1371600" cy="1219200"/>
          </a:xfrm>
          <a:prstGeom prst="wedgeRoundRectCallout">
            <a:avLst>
              <a:gd name="adj1" fmla="val -81971"/>
              <a:gd name="adj2" fmla="val -491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Arial" panose="020B0604020202020204" pitchFamily="34" charset="0"/>
              </a:rPr>
              <a:t>To create a fraction greater than….</a:t>
            </a:r>
          </a:p>
        </p:txBody>
      </p:sp>
      <p:sp>
        <p:nvSpPr>
          <p:cNvPr id="71689" name="Rectangle 9"/>
          <p:cNvSpPr>
            <a:spLocks noChangeArrowheads="1"/>
          </p:cNvSpPr>
          <p:nvPr/>
        </p:nvSpPr>
        <p:spPr bwMode="auto">
          <a:xfrm>
            <a:off x="2590590" y="1295400"/>
            <a:ext cx="6324600" cy="707886"/>
          </a:xfrm>
          <a:prstGeom prst="rect">
            <a:avLst/>
          </a:prstGeom>
          <a:noFill/>
          <a:ln w="9525">
            <a:noFill/>
            <a:miter lim="800000"/>
            <a:headEnd/>
            <a:tailEnd/>
          </a:ln>
        </p:spPr>
        <p:txBody>
          <a:bodyPr>
            <a:spAutoFit/>
          </a:bodyPr>
          <a:lstStyle/>
          <a:p>
            <a:r>
              <a:rPr lang="en-US" altLang="en-US" sz="2000" b="1" dirty="0"/>
              <a:t>For ELA Items, ELA PT Stimuli, Math Items and Stimuli </a:t>
            </a:r>
            <a:r>
              <a:rPr lang="en-US" altLang="en-US" sz="2000" b="1" dirty="0" smtClean="0"/>
              <a:t>(</a:t>
            </a:r>
            <a:r>
              <a:rPr lang="en-US" altLang="en-US" sz="2000" b="1" dirty="0"/>
              <a:t>Not Reading Passages) </a:t>
            </a:r>
          </a:p>
        </p:txBody>
      </p:sp>
      <p:pic>
        <p:nvPicPr>
          <p:cNvPr id="14" name="Female 2"/>
          <p:cNvPicPr>
            <a:picLocks noChangeAspect="1"/>
          </p:cNvPicPr>
          <p:nvPr>
            <p:custDataLst>
              <p:tags r:id="rId4"/>
            </p:custDataLst>
          </p:nvPr>
        </p:nvPicPr>
        <p:blipFill>
          <a:blip r:embed="rId10" cstate="print"/>
          <a:stretch>
            <a:fillRect/>
          </a:stretch>
        </p:blipFill>
        <p:spPr>
          <a:xfrm flipH="1">
            <a:off x="14878" y="518105"/>
            <a:ext cx="2575922" cy="6339895"/>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Content Placeholder 3" descr="blackboard.png"/>
          <p:cNvPicPr>
            <a:picLocks noGrp="1" noChangeAspect="1"/>
          </p:cNvPicPr>
          <p:nvPr>
            <p:ph idx="1"/>
          </p:nvPr>
        </p:nvPicPr>
        <p:blipFill>
          <a:blip r:embed="rId6" cstate="print"/>
          <a:srcRect/>
          <a:stretch>
            <a:fillRect/>
          </a:stretch>
        </p:blipFill>
        <p:spPr>
          <a:xfrm>
            <a:off x="1911350" y="381000"/>
            <a:ext cx="6965950" cy="4419600"/>
          </a:xfrm>
        </p:spPr>
      </p:pic>
      <p:sp>
        <p:nvSpPr>
          <p:cNvPr id="72707" name="TextBox 6"/>
          <p:cNvSpPr txBox="1">
            <a:spLocks noChangeArrowheads="1"/>
          </p:cNvSpPr>
          <p:nvPr/>
        </p:nvSpPr>
        <p:spPr bwMode="auto">
          <a:xfrm>
            <a:off x="2133600" y="914400"/>
            <a:ext cx="5105400" cy="461963"/>
          </a:xfrm>
          <a:prstGeom prst="rect">
            <a:avLst/>
          </a:prstGeom>
          <a:noFill/>
          <a:ln w="9525">
            <a:noFill/>
            <a:miter lim="800000"/>
            <a:headEnd/>
            <a:tailEnd/>
          </a:ln>
        </p:spPr>
        <p:txBody>
          <a:bodyPr>
            <a:spAutoFit/>
          </a:bodyPr>
          <a:lstStyle/>
          <a:p>
            <a:pPr marL="457200" indent="-457200"/>
            <a:r>
              <a:rPr lang="en-US" altLang="en-US" sz="2400">
                <a:solidFill>
                  <a:srgbClr val="32363A"/>
                </a:solidFill>
              </a:rPr>
              <a:t>6. Scribe</a:t>
            </a:r>
          </a:p>
        </p:txBody>
      </p:sp>
      <p:pic>
        <p:nvPicPr>
          <p:cNvPr id="8" name="Female 6"/>
          <p:cNvPicPr>
            <a:picLocks noChangeAspect="1"/>
          </p:cNvPicPr>
          <p:nvPr>
            <p:custDataLst>
              <p:tags r:id="rId2"/>
            </p:custDataLst>
          </p:nvPr>
        </p:nvPicPr>
        <p:blipFill>
          <a:blip r:embed="rId7" cstate="print"/>
          <a:stretch>
            <a:fillRect/>
          </a:stretch>
        </p:blipFill>
        <p:spPr>
          <a:xfrm flipH="1">
            <a:off x="2971800" y="1981200"/>
            <a:ext cx="2438400" cy="2419350"/>
          </a:xfrm>
          <a:prstGeom prst="rect">
            <a:avLst/>
          </a:prstGeom>
          <a:effectLst>
            <a:outerShdw blurRad="50800" dist="38100" dir="2700000" algn="tl" rotWithShape="0">
              <a:prstClr val="black">
                <a:alpha val="40000"/>
              </a:prstClr>
            </a:outerShdw>
          </a:effectLst>
        </p:spPr>
      </p:pic>
      <p:pic>
        <p:nvPicPr>
          <p:cNvPr id="72709" name="Picture 8" descr="14934-Blake-medium.png"/>
          <p:cNvPicPr>
            <a:picLocks noChangeAspect="1"/>
          </p:cNvPicPr>
          <p:nvPr/>
        </p:nvPicPr>
        <p:blipFill>
          <a:blip r:embed="rId8" cstate="print"/>
          <a:srcRect/>
          <a:stretch>
            <a:fillRect/>
          </a:stretch>
        </p:blipFill>
        <p:spPr bwMode="auto">
          <a:xfrm>
            <a:off x="5638800" y="1905000"/>
            <a:ext cx="738188" cy="2514600"/>
          </a:xfrm>
          <a:prstGeom prst="rect">
            <a:avLst/>
          </a:prstGeom>
          <a:noFill/>
          <a:ln w="9525">
            <a:noFill/>
            <a:miter lim="800000"/>
            <a:headEnd/>
            <a:tailEnd/>
          </a:ln>
        </p:spPr>
      </p:pic>
      <p:sp>
        <p:nvSpPr>
          <p:cNvPr id="72711" name="TextBox 4"/>
          <p:cNvSpPr txBox="1">
            <a:spLocks noChangeArrowheads="1"/>
          </p:cNvSpPr>
          <p:nvPr/>
        </p:nvSpPr>
        <p:spPr bwMode="auto">
          <a:xfrm>
            <a:off x="2057400" y="457200"/>
            <a:ext cx="5715000" cy="461963"/>
          </a:xfrm>
          <a:prstGeom prst="rect">
            <a:avLst/>
          </a:prstGeom>
          <a:noFill/>
          <a:ln w="9525">
            <a:noFill/>
            <a:miter lim="800000"/>
            <a:headEnd/>
            <a:tailEnd/>
          </a:ln>
        </p:spPr>
        <p:txBody>
          <a:bodyPr>
            <a:spAutoFit/>
          </a:bodyPr>
          <a:lstStyle/>
          <a:p>
            <a:r>
              <a:rPr lang="en-US" altLang="en-US" sz="2400" b="1" dirty="0" smtClean="0"/>
              <a:t>Non-Embedded </a:t>
            </a:r>
            <a:r>
              <a:rPr lang="en-US" altLang="en-US" sz="2400" b="1" dirty="0"/>
              <a:t>Designated Supports</a:t>
            </a:r>
          </a:p>
        </p:txBody>
      </p:sp>
      <p:sp>
        <p:nvSpPr>
          <p:cNvPr id="72712" name="Rectangle 9"/>
          <p:cNvSpPr>
            <a:spLocks noChangeArrowheads="1"/>
          </p:cNvSpPr>
          <p:nvPr/>
        </p:nvSpPr>
        <p:spPr bwMode="auto">
          <a:xfrm>
            <a:off x="2590800" y="1295400"/>
            <a:ext cx="6096000" cy="400050"/>
          </a:xfrm>
          <a:prstGeom prst="rect">
            <a:avLst/>
          </a:prstGeom>
          <a:noFill/>
          <a:ln w="9525">
            <a:noFill/>
            <a:miter lim="800000"/>
            <a:headEnd/>
            <a:tailEnd/>
          </a:ln>
        </p:spPr>
        <p:txBody>
          <a:bodyPr>
            <a:spAutoFit/>
          </a:bodyPr>
          <a:lstStyle/>
          <a:p>
            <a:r>
              <a:rPr lang="en-US" altLang="en-US" sz="2000" b="1" dirty="0"/>
              <a:t>For ELA Non-Writing Items and Math Items</a:t>
            </a:r>
          </a:p>
        </p:txBody>
      </p:sp>
      <p:pic>
        <p:nvPicPr>
          <p:cNvPr id="10" name="Female 2"/>
          <p:cNvPicPr>
            <a:picLocks noChangeAspect="1"/>
          </p:cNvPicPr>
          <p:nvPr>
            <p:custDataLst>
              <p:tags r:id="rId3"/>
            </p:custDataLst>
          </p:nvPr>
        </p:nvPicPr>
        <p:blipFill>
          <a:blip r:embed="rId9" cstate="print"/>
          <a:stretch>
            <a:fillRect/>
          </a:stretch>
        </p:blipFill>
        <p:spPr>
          <a:xfrm flipH="1">
            <a:off x="76200" y="346075"/>
            <a:ext cx="3048000" cy="6511925"/>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Content Placeholder 3" descr="blackboard.png"/>
          <p:cNvPicPr>
            <a:picLocks noGrp="1" noChangeAspect="1"/>
          </p:cNvPicPr>
          <p:nvPr>
            <p:ph idx="1"/>
          </p:nvPr>
        </p:nvPicPr>
        <p:blipFill>
          <a:blip r:embed="rId8" cstate="print"/>
          <a:srcRect/>
          <a:stretch>
            <a:fillRect/>
          </a:stretch>
        </p:blipFill>
        <p:spPr>
          <a:xfrm>
            <a:off x="1911350" y="381000"/>
            <a:ext cx="6965950" cy="4419600"/>
          </a:xfrm>
        </p:spPr>
      </p:pic>
      <p:sp>
        <p:nvSpPr>
          <p:cNvPr id="73731" name="TextBox 6"/>
          <p:cNvSpPr txBox="1">
            <a:spLocks noChangeArrowheads="1"/>
          </p:cNvSpPr>
          <p:nvPr/>
        </p:nvSpPr>
        <p:spPr bwMode="auto">
          <a:xfrm>
            <a:off x="2057400" y="914400"/>
            <a:ext cx="5105400" cy="461963"/>
          </a:xfrm>
          <a:prstGeom prst="rect">
            <a:avLst/>
          </a:prstGeom>
          <a:noFill/>
          <a:ln w="9525">
            <a:noFill/>
            <a:miter lim="800000"/>
            <a:headEnd/>
            <a:tailEnd/>
          </a:ln>
        </p:spPr>
        <p:txBody>
          <a:bodyPr>
            <a:spAutoFit/>
          </a:bodyPr>
          <a:lstStyle/>
          <a:p>
            <a:pPr marL="457200" indent="-457200"/>
            <a:r>
              <a:rPr lang="en-US" altLang="en-US" sz="2400">
                <a:solidFill>
                  <a:srgbClr val="32363A"/>
                </a:solidFill>
              </a:rPr>
              <a:t>7. Separate Setting</a:t>
            </a:r>
          </a:p>
        </p:txBody>
      </p:sp>
      <p:pic>
        <p:nvPicPr>
          <p:cNvPr id="10" name="Male 19"/>
          <p:cNvPicPr>
            <a:picLocks noChangeAspect="1"/>
          </p:cNvPicPr>
          <p:nvPr>
            <p:custDataLst>
              <p:tags r:id="rId2"/>
            </p:custDataLst>
          </p:nvPr>
        </p:nvPicPr>
        <p:blipFill>
          <a:blip r:embed="rId9" cstate="print"/>
          <a:stretch>
            <a:fillRect/>
          </a:stretch>
        </p:blipFill>
        <p:spPr>
          <a:xfrm>
            <a:off x="2438400" y="2232025"/>
            <a:ext cx="1828800" cy="1820863"/>
          </a:xfrm>
          <a:prstGeom prst="rect">
            <a:avLst/>
          </a:prstGeom>
          <a:effectLst>
            <a:outerShdw blurRad="50800" dist="38100" dir="2700000" algn="tl" rotWithShape="0">
              <a:prstClr val="black">
                <a:alpha val="40000"/>
              </a:prstClr>
            </a:outerShdw>
          </a:effectLst>
        </p:spPr>
      </p:pic>
      <p:pic>
        <p:nvPicPr>
          <p:cNvPr id="73733" name="Content Placeholder 3" descr="blackboard.png"/>
          <p:cNvPicPr>
            <a:picLocks noChangeAspect="1"/>
          </p:cNvPicPr>
          <p:nvPr/>
        </p:nvPicPr>
        <p:blipFill>
          <a:blip r:embed="rId8" cstate="print"/>
          <a:srcRect/>
          <a:stretch>
            <a:fillRect/>
          </a:stretch>
        </p:blipFill>
        <p:spPr bwMode="auto">
          <a:xfrm>
            <a:off x="4762500" y="1362075"/>
            <a:ext cx="2590800" cy="1646238"/>
          </a:xfrm>
          <a:prstGeom prst="rect">
            <a:avLst/>
          </a:prstGeom>
          <a:noFill/>
          <a:ln w="9525">
            <a:noFill/>
            <a:miter lim="800000"/>
            <a:headEnd/>
            <a:tailEnd/>
          </a:ln>
        </p:spPr>
      </p:pic>
      <p:pic>
        <p:nvPicPr>
          <p:cNvPr id="12" name="Female 6"/>
          <p:cNvPicPr>
            <a:picLocks noChangeAspect="1"/>
          </p:cNvPicPr>
          <p:nvPr>
            <p:custDataLst>
              <p:tags r:id="rId3"/>
            </p:custDataLst>
          </p:nvPr>
        </p:nvPicPr>
        <p:blipFill>
          <a:blip r:embed="rId10" cstate="print"/>
          <a:stretch>
            <a:fillRect/>
          </a:stretch>
        </p:blipFill>
        <p:spPr>
          <a:xfrm>
            <a:off x="4826000" y="1323975"/>
            <a:ext cx="812800" cy="2713038"/>
          </a:xfrm>
          <a:prstGeom prst="rect">
            <a:avLst/>
          </a:prstGeom>
          <a:effectLst>
            <a:outerShdw blurRad="50800" dist="38100" dir="2700000" algn="tl" rotWithShape="0">
              <a:prstClr val="black">
                <a:alpha val="40000"/>
              </a:prstClr>
            </a:outerShdw>
          </a:effectLst>
        </p:spPr>
      </p:pic>
      <p:pic>
        <p:nvPicPr>
          <p:cNvPr id="11" name="Female 20"/>
          <p:cNvPicPr>
            <a:picLocks noChangeAspect="1"/>
          </p:cNvPicPr>
          <p:nvPr>
            <p:custDataLst>
              <p:tags r:id="rId4"/>
            </p:custDataLst>
          </p:nvPr>
        </p:nvPicPr>
        <p:blipFill>
          <a:blip r:embed="rId11" cstate="print"/>
          <a:stretch>
            <a:fillRect/>
          </a:stretch>
        </p:blipFill>
        <p:spPr>
          <a:xfrm flipH="1">
            <a:off x="6426200" y="1878013"/>
            <a:ext cx="1727200" cy="1717675"/>
          </a:xfrm>
          <a:prstGeom prst="rect">
            <a:avLst/>
          </a:prstGeom>
          <a:effectLst>
            <a:outerShdw blurRad="50800" dist="38100" dir="2700000" algn="tl" rotWithShape="0">
              <a:prstClr val="black">
                <a:alpha val="40000"/>
              </a:prstClr>
            </a:outerShdw>
          </a:effectLst>
        </p:spPr>
      </p:pic>
      <p:pic>
        <p:nvPicPr>
          <p:cNvPr id="73736" name="Picture 12" descr="14934-Blake-medium.png"/>
          <p:cNvPicPr>
            <a:picLocks noChangeAspect="1"/>
          </p:cNvPicPr>
          <p:nvPr/>
        </p:nvPicPr>
        <p:blipFill>
          <a:blip r:embed="rId12" cstate="print"/>
          <a:srcRect/>
          <a:stretch>
            <a:fillRect/>
          </a:stretch>
        </p:blipFill>
        <p:spPr bwMode="auto">
          <a:xfrm>
            <a:off x="5791200" y="1981200"/>
            <a:ext cx="609600" cy="2079625"/>
          </a:xfrm>
          <a:prstGeom prst="rect">
            <a:avLst/>
          </a:prstGeom>
          <a:noFill/>
          <a:ln w="9525">
            <a:noFill/>
            <a:miter lim="800000"/>
            <a:headEnd/>
            <a:tailEnd/>
          </a:ln>
        </p:spPr>
      </p:pic>
      <p:pic>
        <p:nvPicPr>
          <p:cNvPr id="13" name="Female 2"/>
          <p:cNvPicPr>
            <a:picLocks noChangeAspect="1"/>
          </p:cNvPicPr>
          <p:nvPr>
            <p:custDataLst>
              <p:tags r:id="rId5"/>
            </p:custDataLst>
          </p:nvPr>
        </p:nvPicPr>
        <p:blipFill>
          <a:blip r:embed="rId13" cstate="print"/>
          <a:stretch>
            <a:fillRect/>
          </a:stretch>
        </p:blipFill>
        <p:spPr>
          <a:xfrm flipH="1">
            <a:off x="76200" y="346075"/>
            <a:ext cx="3048000" cy="6511925"/>
          </a:xfrm>
          <a:prstGeom prst="rect">
            <a:avLst/>
          </a:prstGeom>
          <a:effectLst>
            <a:outerShdw blurRad="50800" dist="38100" dir="2700000" algn="tl" rotWithShape="0">
              <a:prstClr val="black">
                <a:alpha val="40000"/>
              </a:prstClr>
            </a:outerShdw>
          </a:effectLst>
        </p:spPr>
      </p:pic>
      <p:sp>
        <p:nvSpPr>
          <p:cNvPr id="73738" name="TextBox 4"/>
          <p:cNvSpPr txBox="1">
            <a:spLocks noChangeArrowheads="1"/>
          </p:cNvSpPr>
          <p:nvPr/>
        </p:nvSpPr>
        <p:spPr bwMode="auto">
          <a:xfrm>
            <a:off x="2057400" y="457200"/>
            <a:ext cx="6553200" cy="461963"/>
          </a:xfrm>
          <a:prstGeom prst="rect">
            <a:avLst/>
          </a:prstGeom>
          <a:noFill/>
          <a:ln w="9525">
            <a:noFill/>
            <a:miter lim="800000"/>
            <a:headEnd/>
            <a:tailEnd/>
          </a:ln>
        </p:spPr>
        <p:txBody>
          <a:bodyPr>
            <a:spAutoFit/>
          </a:bodyPr>
          <a:lstStyle/>
          <a:p>
            <a:r>
              <a:rPr lang="en-US" altLang="en-US" sz="2400" b="1" dirty="0" smtClean="0"/>
              <a:t>Non-Embedded </a:t>
            </a:r>
            <a:r>
              <a:rPr lang="en-US" altLang="en-US" sz="2400" b="1" dirty="0"/>
              <a:t>Designated Supports</a:t>
            </a:r>
          </a:p>
        </p:txBody>
      </p:sp>
    </p:spTree>
    <p:custDataLst>
      <p:tags r:id="rId1"/>
    </p:custData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8195" name="TextBox 11"/>
          <p:cNvSpPr txBox="1">
            <a:spLocks noChangeArrowheads="1"/>
          </p:cNvSpPr>
          <p:nvPr/>
        </p:nvSpPr>
        <p:spPr bwMode="auto">
          <a:xfrm>
            <a:off x="2057400" y="1524000"/>
            <a:ext cx="6553200" cy="2123658"/>
          </a:xfrm>
          <a:prstGeom prst="rect">
            <a:avLst/>
          </a:prstGeom>
          <a:noFill/>
          <a:ln w="9525">
            <a:noFill/>
            <a:miter lim="800000"/>
            <a:headEnd/>
            <a:tailEnd/>
          </a:ln>
        </p:spPr>
        <p:txBody>
          <a:bodyPr>
            <a:spAutoFit/>
          </a:bodyPr>
          <a:lstStyle/>
          <a:p>
            <a:pPr algn="ctr"/>
            <a:r>
              <a:rPr lang="en-US" altLang="en-US" sz="2600" i="1" dirty="0"/>
              <a:t>Usability, Accessibility, and Accommodations Guidelines</a:t>
            </a:r>
          </a:p>
          <a:p>
            <a:endParaRPr lang="en-US" altLang="en-US" sz="2600" i="1" dirty="0"/>
          </a:p>
          <a:p>
            <a:pPr algn="ctr"/>
            <a:r>
              <a:rPr lang="en-US" altLang="en-US" sz="2600" b="1" dirty="0">
                <a:solidFill>
                  <a:srgbClr val="0070C0"/>
                </a:solidFill>
              </a:rPr>
              <a:t>www.smarterbalanced.org</a:t>
            </a:r>
          </a:p>
          <a:p>
            <a:endParaRPr lang="en-US" altLang="en-US" sz="2800" dirty="0"/>
          </a:p>
        </p:txBody>
      </p:sp>
      <p:pic>
        <p:nvPicPr>
          <p:cNvPr id="10" name="Female 2"/>
          <p:cNvPicPr>
            <a:picLocks noChangeAspect="1"/>
          </p:cNvPicPr>
          <p:nvPr>
            <p:custDataLst>
              <p:tags r:id="rId2"/>
            </p:custDataLst>
          </p:nvPr>
        </p:nvPicPr>
        <p:blipFill>
          <a:blip r:embed="rId6" cstate="print"/>
          <a:stretch>
            <a:fillRect/>
          </a:stretch>
        </p:blipFill>
        <p:spPr>
          <a:xfrm>
            <a:off x="76200" y="317500"/>
            <a:ext cx="2286000" cy="6540500"/>
          </a:xfrm>
          <a:prstGeom prst="rect">
            <a:avLst/>
          </a:prstGeom>
          <a:effectLst>
            <a:outerShdw blurRad="50800" dist="38100" dir="2700000" algn="tl" rotWithShape="0">
              <a:prstClr val="black">
                <a:alpha val="40000"/>
              </a:prstClr>
            </a:outerShdw>
          </a:effectLst>
        </p:spPr>
      </p:pic>
      <p:sp>
        <p:nvSpPr>
          <p:cNvPr id="8197" name="TextBox 4"/>
          <p:cNvSpPr txBox="1">
            <a:spLocks noChangeArrowheads="1"/>
          </p:cNvSpPr>
          <p:nvPr/>
        </p:nvSpPr>
        <p:spPr bwMode="auto">
          <a:xfrm>
            <a:off x="2133600" y="533400"/>
            <a:ext cx="6400800" cy="523875"/>
          </a:xfrm>
          <a:prstGeom prst="rect">
            <a:avLst/>
          </a:prstGeom>
          <a:noFill/>
          <a:ln w="9525">
            <a:noFill/>
            <a:miter lim="800000"/>
            <a:headEnd/>
            <a:tailEnd/>
          </a:ln>
        </p:spPr>
        <p:txBody>
          <a:bodyPr>
            <a:spAutoFit/>
          </a:bodyPr>
          <a:lstStyle/>
          <a:p>
            <a:r>
              <a:rPr lang="en-US" altLang="en-US" sz="2800" b="1"/>
              <a:t>Accessibility and Accommodations</a:t>
            </a:r>
          </a:p>
        </p:txBody>
      </p:sp>
      <p:pic>
        <p:nvPicPr>
          <p:cNvPr id="8198" name="Picture 10"/>
          <p:cNvPicPr>
            <a:picLocks noChangeAspect="1" noChangeArrowheads="1"/>
          </p:cNvPicPr>
          <p:nvPr/>
        </p:nvPicPr>
        <p:blipFill>
          <a:blip r:embed="rId7" cstate="print"/>
          <a:srcRect/>
          <a:stretch>
            <a:fillRect/>
          </a:stretch>
        </p:blipFill>
        <p:spPr bwMode="auto">
          <a:xfrm>
            <a:off x="609600" y="2362200"/>
            <a:ext cx="1219200" cy="1427163"/>
          </a:xfrm>
          <a:prstGeom prst="rect">
            <a:avLst/>
          </a:prstGeom>
          <a:noFill/>
          <a:ln w="9525">
            <a:solidFill>
              <a:schemeClr val="tx1"/>
            </a:solid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74755" name="TextBox 6"/>
          <p:cNvSpPr txBox="1">
            <a:spLocks noChangeArrowheads="1"/>
          </p:cNvSpPr>
          <p:nvPr/>
        </p:nvSpPr>
        <p:spPr bwMode="auto">
          <a:xfrm>
            <a:off x="2057400" y="914400"/>
            <a:ext cx="5105400" cy="461963"/>
          </a:xfrm>
          <a:prstGeom prst="rect">
            <a:avLst/>
          </a:prstGeom>
          <a:noFill/>
          <a:ln w="9525">
            <a:noFill/>
            <a:miter lim="800000"/>
            <a:headEnd/>
            <a:tailEnd/>
          </a:ln>
        </p:spPr>
        <p:txBody>
          <a:bodyPr>
            <a:spAutoFit/>
          </a:bodyPr>
          <a:lstStyle/>
          <a:p>
            <a:pPr marL="457200" indent="-457200"/>
            <a:r>
              <a:rPr lang="en-US" altLang="en-US" sz="2400">
                <a:solidFill>
                  <a:srgbClr val="32363A"/>
                </a:solidFill>
              </a:rPr>
              <a:t>8. Translated Glossary</a:t>
            </a:r>
          </a:p>
        </p:txBody>
      </p:sp>
      <p:pic>
        <p:nvPicPr>
          <p:cNvPr id="74756" name="Picture 6" descr="C:\Users\ABTHOMPSON\AppData\Local\Microsoft\Windows\Temporary Internet Files\Content.IE5\0ZRMILWV\MC900389384[1].wmf"/>
          <p:cNvPicPr>
            <a:picLocks noChangeAspect="1" noChangeArrowheads="1"/>
          </p:cNvPicPr>
          <p:nvPr/>
        </p:nvPicPr>
        <p:blipFill>
          <a:blip r:embed="rId6" cstate="print"/>
          <a:srcRect/>
          <a:stretch>
            <a:fillRect/>
          </a:stretch>
        </p:blipFill>
        <p:spPr bwMode="auto">
          <a:xfrm>
            <a:off x="4211638" y="2957513"/>
            <a:ext cx="720725" cy="942975"/>
          </a:xfrm>
          <a:prstGeom prst="rect">
            <a:avLst/>
          </a:prstGeom>
          <a:noFill/>
          <a:ln w="9525">
            <a:noFill/>
            <a:miter lim="800000"/>
            <a:headEnd/>
            <a:tailEnd/>
          </a:ln>
        </p:spPr>
      </p:pic>
      <p:pic>
        <p:nvPicPr>
          <p:cNvPr id="74757" name="Picture 7" descr="C:\Users\ABTHOMPSON\AppData\Local\Microsoft\Windows\Temporary Internet Files\Content.IE5\0ZRMILWV\MC900389384[1].wmf"/>
          <p:cNvPicPr>
            <a:picLocks noChangeAspect="1" noChangeArrowheads="1"/>
          </p:cNvPicPr>
          <p:nvPr/>
        </p:nvPicPr>
        <p:blipFill>
          <a:blip r:embed="rId6" cstate="print"/>
          <a:srcRect/>
          <a:stretch>
            <a:fillRect/>
          </a:stretch>
        </p:blipFill>
        <p:spPr bwMode="auto">
          <a:xfrm>
            <a:off x="4211638" y="1435100"/>
            <a:ext cx="1884362" cy="2465388"/>
          </a:xfrm>
          <a:prstGeom prst="rect">
            <a:avLst/>
          </a:prstGeom>
          <a:noFill/>
          <a:ln w="9525">
            <a:noFill/>
            <a:miter lim="800000"/>
            <a:headEnd/>
            <a:tailEnd/>
          </a:ln>
        </p:spPr>
      </p:pic>
      <p:sp>
        <p:nvSpPr>
          <p:cNvPr id="74759" name="TextBox 4"/>
          <p:cNvSpPr txBox="1">
            <a:spLocks noChangeArrowheads="1"/>
          </p:cNvSpPr>
          <p:nvPr/>
        </p:nvSpPr>
        <p:spPr bwMode="auto">
          <a:xfrm>
            <a:off x="2057400" y="457200"/>
            <a:ext cx="5715000" cy="461963"/>
          </a:xfrm>
          <a:prstGeom prst="rect">
            <a:avLst/>
          </a:prstGeom>
          <a:noFill/>
          <a:ln w="9525">
            <a:noFill/>
            <a:miter lim="800000"/>
            <a:headEnd/>
            <a:tailEnd/>
          </a:ln>
        </p:spPr>
        <p:txBody>
          <a:bodyPr>
            <a:spAutoFit/>
          </a:bodyPr>
          <a:lstStyle/>
          <a:p>
            <a:r>
              <a:rPr lang="en-US" altLang="en-US" sz="2400" b="1" dirty="0" smtClean="0"/>
              <a:t>Non-Embedded </a:t>
            </a:r>
            <a:r>
              <a:rPr lang="en-US" altLang="en-US" sz="2400" b="1" dirty="0"/>
              <a:t>Designated Supports</a:t>
            </a:r>
          </a:p>
        </p:txBody>
      </p:sp>
      <p:sp>
        <p:nvSpPr>
          <p:cNvPr id="74760" name="Rectangle 9"/>
          <p:cNvSpPr>
            <a:spLocks noChangeArrowheads="1"/>
          </p:cNvSpPr>
          <p:nvPr/>
        </p:nvSpPr>
        <p:spPr bwMode="auto">
          <a:xfrm>
            <a:off x="2590800" y="1295400"/>
            <a:ext cx="6096000" cy="400050"/>
          </a:xfrm>
          <a:prstGeom prst="rect">
            <a:avLst/>
          </a:prstGeom>
          <a:noFill/>
          <a:ln w="9525">
            <a:noFill/>
            <a:miter lim="800000"/>
            <a:headEnd/>
            <a:tailEnd/>
          </a:ln>
        </p:spPr>
        <p:txBody>
          <a:bodyPr>
            <a:spAutoFit/>
          </a:bodyPr>
          <a:lstStyle/>
          <a:p>
            <a:r>
              <a:rPr lang="en-US" altLang="en-US" sz="2000" b="1" dirty="0"/>
              <a:t>For Math Items</a:t>
            </a:r>
          </a:p>
        </p:txBody>
      </p:sp>
      <p:pic>
        <p:nvPicPr>
          <p:cNvPr id="9" name="Female 2"/>
          <p:cNvPicPr>
            <a:picLocks noChangeAspect="1"/>
          </p:cNvPicPr>
          <p:nvPr>
            <p:custDataLst>
              <p:tags r:id="rId2"/>
            </p:custDataLst>
          </p:nvPr>
        </p:nvPicPr>
        <p:blipFill>
          <a:blip r:embed="rId7" cstate="print"/>
          <a:stretch>
            <a:fillRect/>
          </a:stretch>
        </p:blipFill>
        <p:spPr>
          <a:xfrm flipH="1">
            <a:off x="76200" y="346075"/>
            <a:ext cx="3048000" cy="6511925"/>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75779" name="TextBox 6"/>
          <p:cNvSpPr txBox="1">
            <a:spLocks noChangeArrowheads="1"/>
          </p:cNvSpPr>
          <p:nvPr/>
        </p:nvSpPr>
        <p:spPr bwMode="auto">
          <a:xfrm>
            <a:off x="2057400" y="914400"/>
            <a:ext cx="6400800" cy="461665"/>
          </a:xfrm>
          <a:prstGeom prst="rect">
            <a:avLst/>
          </a:prstGeom>
          <a:noFill/>
          <a:ln w="9525">
            <a:noFill/>
            <a:miter lim="800000"/>
            <a:headEnd/>
            <a:tailEnd/>
          </a:ln>
        </p:spPr>
        <p:txBody>
          <a:bodyPr wrap="square">
            <a:spAutoFit/>
          </a:bodyPr>
          <a:lstStyle/>
          <a:p>
            <a:pPr marL="457200" indent="-457200"/>
            <a:r>
              <a:rPr lang="en-US" altLang="en-US" sz="2400" dirty="0">
                <a:solidFill>
                  <a:srgbClr val="32363A"/>
                </a:solidFill>
              </a:rPr>
              <a:t>9. </a:t>
            </a:r>
            <a:r>
              <a:rPr lang="en-US" altLang="en-US" sz="2400" dirty="0" smtClean="0">
                <a:solidFill>
                  <a:srgbClr val="32363A"/>
                </a:solidFill>
              </a:rPr>
              <a:t>Translated </a:t>
            </a:r>
            <a:r>
              <a:rPr lang="en-US" altLang="en-US" sz="2400" dirty="0">
                <a:solidFill>
                  <a:srgbClr val="32363A"/>
                </a:solidFill>
              </a:rPr>
              <a:t>Test </a:t>
            </a:r>
            <a:r>
              <a:rPr lang="en-US" altLang="en-US" sz="2400" dirty="0" smtClean="0">
                <a:solidFill>
                  <a:srgbClr val="32363A"/>
                </a:solidFill>
              </a:rPr>
              <a:t>Directions (PDF format)</a:t>
            </a:r>
            <a:endParaRPr lang="en-US" altLang="en-US" sz="2400" dirty="0">
              <a:solidFill>
                <a:srgbClr val="32363A"/>
              </a:solidFill>
            </a:endParaRPr>
          </a:p>
        </p:txBody>
      </p:sp>
      <p:pic>
        <p:nvPicPr>
          <p:cNvPr id="8" name="Female 2"/>
          <p:cNvPicPr>
            <a:picLocks noChangeAspect="1"/>
          </p:cNvPicPr>
          <p:nvPr>
            <p:custDataLst>
              <p:tags r:id="rId2"/>
            </p:custDataLst>
          </p:nvPr>
        </p:nvPicPr>
        <p:blipFill>
          <a:blip r:embed="rId6" cstate="print"/>
          <a:stretch>
            <a:fillRect/>
          </a:stretch>
        </p:blipFill>
        <p:spPr>
          <a:xfrm flipH="1">
            <a:off x="14878" y="518105"/>
            <a:ext cx="2575922" cy="6339895"/>
          </a:xfrm>
          <a:prstGeom prst="rect">
            <a:avLst/>
          </a:prstGeom>
          <a:effectLst>
            <a:outerShdw blurRad="50800" dist="38100" dir="2700000" algn="tl" rotWithShape="0">
              <a:prstClr val="black">
                <a:alpha val="40000"/>
              </a:prstClr>
            </a:outerShdw>
          </a:effectLst>
        </p:spPr>
      </p:pic>
      <p:sp>
        <p:nvSpPr>
          <p:cNvPr id="75781" name="TextBox 4"/>
          <p:cNvSpPr txBox="1">
            <a:spLocks noChangeArrowheads="1"/>
          </p:cNvSpPr>
          <p:nvPr/>
        </p:nvSpPr>
        <p:spPr bwMode="auto">
          <a:xfrm>
            <a:off x="2057400" y="457200"/>
            <a:ext cx="5715000" cy="461963"/>
          </a:xfrm>
          <a:prstGeom prst="rect">
            <a:avLst/>
          </a:prstGeom>
          <a:noFill/>
          <a:ln w="9525">
            <a:noFill/>
            <a:miter lim="800000"/>
            <a:headEnd/>
            <a:tailEnd/>
          </a:ln>
        </p:spPr>
        <p:txBody>
          <a:bodyPr>
            <a:spAutoFit/>
          </a:bodyPr>
          <a:lstStyle/>
          <a:p>
            <a:r>
              <a:rPr lang="en-US" altLang="en-US" sz="2400" b="1" dirty="0" smtClean="0"/>
              <a:t>Non-Embedded </a:t>
            </a:r>
            <a:r>
              <a:rPr lang="en-US" altLang="en-US" sz="2400" b="1" dirty="0"/>
              <a:t>Designated Supports</a:t>
            </a:r>
          </a:p>
        </p:txBody>
      </p:sp>
      <p:pic>
        <p:nvPicPr>
          <p:cNvPr id="75782" name="Picture 8" descr="pdficon.png"/>
          <p:cNvPicPr>
            <a:picLocks noChangeAspect="1"/>
          </p:cNvPicPr>
          <p:nvPr/>
        </p:nvPicPr>
        <p:blipFill>
          <a:blip r:embed="rId7" cstate="print"/>
          <a:srcRect/>
          <a:stretch>
            <a:fillRect/>
          </a:stretch>
        </p:blipFill>
        <p:spPr bwMode="auto">
          <a:xfrm>
            <a:off x="5410200" y="1600200"/>
            <a:ext cx="1447800" cy="1535113"/>
          </a:xfrm>
          <a:prstGeom prst="rect">
            <a:avLst/>
          </a:prstGeom>
          <a:noFill/>
          <a:ln w="9525">
            <a:noFill/>
            <a:miter lim="800000"/>
            <a:headEnd/>
            <a:tailEnd/>
          </a:ln>
        </p:spPr>
      </p:pic>
      <p:pic>
        <p:nvPicPr>
          <p:cNvPr id="75783" name="Picture 3" descr="C:\Users\ABTHOMPSON\AppData\Local\Microsoft\Windows\Temporary Internet Files\Content.IE5\XDX7FN3W\MC900433874[1].png"/>
          <p:cNvPicPr>
            <a:picLocks noChangeAspect="1" noChangeArrowheads="1"/>
          </p:cNvPicPr>
          <p:nvPr/>
        </p:nvPicPr>
        <p:blipFill>
          <a:blip r:embed="rId8" cstate="print"/>
          <a:srcRect/>
          <a:stretch>
            <a:fillRect/>
          </a:stretch>
        </p:blipFill>
        <p:spPr bwMode="auto">
          <a:xfrm>
            <a:off x="3505200" y="1752600"/>
            <a:ext cx="2743200" cy="2743200"/>
          </a:xfrm>
          <a:prstGeom prst="rect">
            <a:avLst/>
          </a:prstGeom>
          <a:noFill/>
          <a:ln w="9525">
            <a:noFill/>
            <a:miter lim="800000"/>
            <a:headEnd/>
            <a:tailEnd/>
          </a:ln>
        </p:spPr>
      </p:pic>
      <p:sp>
        <p:nvSpPr>
          <p:cNvPr id="75784" name="Rectangle 11"/>
          <p:cNvSpPr>
            <a:spLocks noChangeArrowheads="1"/>
          </p:cNvSpPr>
          <p:nvPr/>
        </p:nvSpPr>
        <p:spPr bwMode="auto">
          <a:xfrm>
            <a:off x="2574587" y="1385793"/>
            <a:ext cx="6096000" cy="400050"/>
          </a:xfrm>
          <a:prstGeom prst="rect">
            <a:avLst/>
          </a:prstGeom>
          <a:noFill/>
          <a:ln w="9525">
            <a:noFill/>
            <a:miter lim="800000"/>
            <a:headEnd/>
            <a:tailEnd/>
          </a:ln>
        </p:spPr>
        <p:txBody>
          <a:bodyPr>
            <a:spAutoFit/>
          </a:bodyPr>
          <a:lstStyle/>
          <a:p>
            <a:r>
              <a:rPr lang="en-US" altLang="en-US" sz="2000" b="1" dirty="0"/>
              <a:t>For Math Only</a:t>
            </a:r>
          </a:p>
        </p:txBody>
      </p:sp>
    </p:spTree>
    <p:custDataLst>
      <p:tags r:id="rId1"/>
    </p:custData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99331" name="TextBox 6"/>
          <p:cNvSpPr txBox="1">
            <a:spLocks noChangeArrowheads="1"/>
          </p:cNvSpPr>
          <p:nvPr/>
        </p:nvSpPr>
        <p:spPr bwMode="auto">
          <a:xfrm>
            <a:off x="2133600" y="914400"/>
            <a:ext cx="6019800" cy="461963"/>
          </a:xfrm>
          <a:prstGeom prst="rect">
            <a:avLst/>
          </a:prstGeom>
          <a:noFill/>
          <a:ln w="9525">
            <a:noFill/>
            <a:miter lim="800000"/>
            <a:headEnd/>
            <a:tailEnd/>
          </a:ln>
        </p:spPr>
        <p:txBody>
          <a:bodyPr>
            <a:spAutoFit/>
          </a:bodyPr>
          <a:lstStyle/>
          <a:p>
            <a:pPr marL="457200" indent="-457200"/>
            <a:r>
              <a:rPr lang="en-US" altLang="en-US" sz="2400" dirty="0" smtClean="0">
                <a:solidFill>
                  <a:srgbClr val="32363A"/>
                </a:solidFill>
              </a:rPr>
              <a:t>10. </a:t>
            </a:r>
            <a:r>
              <a:rPr lang="en-US" altLang="en-US" sz="2400" dirty="0">
                <a:solidFill>
                  <a:srgbClr val="32363A"/>
                </a:solidFill>
              </a:rPr>
              <a:t>Noise Buffers</a:t>
            </a:r>
          </a:p>
        </p:txBody>
      </p:sp>
      <p:sp>
        <p:nvSpPr>
          <p:cNvPr id="99332" name="TextBox 4"/>
          <p:cNvSpPr txBox="1">
            <a:spLocks noChangeArrowheads="1"/>
          </p:cNvSpPr>
          <p:nvPr/>
        </p:nvSpPr>
        <p:spPr bwMode="auto">
          <a:xfrm>
            <a:off x="2057400" y="457200"/>
            <a:ext cx="6553200" cy="523875"/>
          </a:xfrm>
          <a:prstGeom prst="rect">
            <a:avLst/>
          </a:prstGeom>
          <a:noFill/>
          <a:ln w="9525">
            <a:noFill/>
            <a:miter lim="800000"/>
            <a:headEnd/>
            <a:tailEnd/>
          </a:ln>
        </p:spPr>
        <p:txBody>
          <a:bodyPr>
            <a:spAutoFit/>
          </a:bodyPr>
          <a:lstStyle/>
          <a:p>
            <a:r>
              <a:rPr lang="en-US" altLang="en-US" sz="2800" b="1"/>
              <a:t>Non-Embedded Accommodations</a:t>
            </a:r>
          </a:p>
        </p:txBody>
      </p:sp>
      <p:pic>
        <p:nvPicPr>
          <p:cNvPr id="7" name="Female 2"/>
          <p:cNvPicPr>
            <a:picLocks noChangeAspect="1"/>
          </p:cNvPicPr>
          <p:nvPr>
            <p:custDataLst>
              <p:tags r:id="rId2"/>
            </p:custDataLst>
          </p:nvPr>
        </p:nvPicPr>
        <p:blipFill>
          <a:blip r:embed="rId6" cstate="print"/>
          <a:stretch>
            <a:fillRect/>
          </a:stretch>
        </p:blipFill>
        <p:spPr>
          <a:xfrm flipH="1">
            <a:off x="152400" y="363538"/>
            <a:ext cx="3468688" cy="6494462"/>
          </a:xfrm>
          <a:prstGeom prst="rect">
            <a:avLst/>
          </a:prstGeom>
          <a:effectLst>
            <a:outerShdw blurRad="50800" dist="38100" dir="2700000" algn="tl" rotWithShape="0">
              <a:prstClr val="black">
                <a:alpha val="40000"/>
              </a:prstClr>
            </a:outerShdw>
          </a:effectLst>
        </p:spPr>
      </p:pic>
      <p:pic>
        <p:nvPicPr>
          <p:cNvPr id="9" name="Picture 8" descr="noisecancelling.png"/>
          <p:cNvPicPr>
            <a:picLocks noChangeAspect="1"/>
          </p:cNvPicPr>
          <p:nvPr/>
        </p:nvPicPr>
        <p:blipFill>
          <a:blip r:embed="rId7" cstate="print">
            <a:duotone>
              <a:prstClr val="black"/>
              <a:schemeClr val="accent2">
                <a:tint val="45000"/>
                <a:satMod val="400000"/>
              </a:schemeClr>
            </a:duotone>
          </a:blip>
          <a:stretch>
            <a:fillRect/>
          </a:stretch>
        </p:blipFill>
        <p:spPr>
          <a:xfrm>
            <a:off x="5334000" y="1219200"/>
            <a:ext cx="2143125" cy="2143125"/>
          </a:xfrm>
          <a:prstGeom prst="rect">
            <a:avLst/>
          </a:prstGeom>
        </p:spPr>
      </p:pic>
      <p:pic>
        <p:nvPicPr>
          <p:cNvPr id="99335" name="Picture 2" descr="C:\Users\abthompson\AppData\Local\Microsoft\Windows\Temporary Internet Files\Content.IE5\3JMVTGPN\MC900432650[1].png"/>
          <p:cNvPicPr>
            <a:picLocks noChangeAspect="1" noChangeArrowheads="1"/>
          </p:cNvPicPr>
          <p:nvPr/>
        </p:nvPicPr>
        <p:blipFill>
          <a:blip r:embed="rId8" cstate="print"/>
          <a:srcRect/>
          <a:stretch>
            <a:fillRect/>
          </a:stretch>
        </p:blipFill>
        <p:spPr bwMode="auto">
          <a:xfrm>
            <a:off x="3429000" y="1524000"/>
            <a:ext cx="2686050" cy="2686050"/>
          </a:xfrm>
          <a:prstGeom prst="rect">
            <a:avLst/>
          </a:prstGeom>
          <a:noFill/>
          <a:ln w="9525">
            <a:noFill/>
            <a:miter lim="800000"/>
            <a:headEnd/>
            <a:tailEnd/>
          </a:ln>
        </p:spPr>
      </p:pic>
      <p:sp>
        <p:nvSpPr>
          <p:cNvPr id="99336" name="TextBox 10"/>
          <p:cNvSpPr txBox="1">
            <a:spLocks noChangeArrowheads="1"/>
          </p:cNvSpPr>
          <p:nvPr/>
        </p:nvSpPr>
        <p:spPr bwMode="auto">
          <a:xfrm>
            <a:off x="5334000" y="2514600"/>
            <a:ext cx="2133600" cy="830263"/>
          </a:xfrm>
          <a:prstGeom prst="rect">
            <a:avLst/>
          </a:prstGeom>
          <a:noFill/>
          <a:ln w="9525">
            <a:noFill/>
            <a:miter lim="800000"/>
            <a:headEnd/>
            <a:tailEnd/>
          </a:ln>
        </p:spPr>
        <p:txBody>
          <a:bodyPr>
            <a:spAutoFit/>
          </a:bodyPr>
          <a:lstStyle/>
          <a:p>
            <a:pPr algn="ctr"/>
            <a:r>
              <a:rPr lang="en-US" altLang="en-US" sz="2400" b="1">
                <a:solidFill>
                  <a:schemeClr val="bg1"/>
                </a:solidFill>
              </a:rPr>
              <a:t>Noise Cancelling</a:t>
            </a:r>
          </a:p>
        </p:txBody>
      </p:sp>
    </p:spTree>
    <p:custDataLst>
      <p:tags r:id="rId1"/>
    </p:custData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0" y="439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sp>
        <p:nvSpPr>
          <p:cNvPr id="76803" name="Rectangle 3"/>
          <p:cNvSpPr>
            <a:spLocks noChangeArrowheads="1"/>
          </p:cNvSpPr>
          <p:nvPr/>
        </p:nvSpPr>
        <p:spPr bwMode="auto">
          <a:xfrm>
            <a:off x="0" y="2725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sp>
        <p:nvSpPr>
          <p:cNvPr id="76804" name="Rectangle 2"/>
          <p:cNvSpPr>
            <a:spLocks noChangeArrowheads="1"/>
          </p:cNvSpPr>
          <p:nvPr/>
        </p:nvSpPr>
        <p:spPr bwMode="auto">
          <a:xfrm>
            <a:off x="0" y="439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sp>
        <p:nvSpPr>
          <p:cNvPr id="76805" name="Rectangle 3"/>
          <p:cNvSpPr>
            <a:spLocks noChangeArrowheads="1"/>
          </p:cNvSpPr>
          <p:nvPr/>
        </p:nvSpPr>
        <p:spPr bwMode="auto">
          <a:xfrm>
            <a:off x="0" y="2725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sp>
        <p:nvSpPr>
          <p:cNvPr id="76806" name="Rectangle 3"/>
          <p:cNvSpPr>
            <a:spLocks noChangeArrowheads="1"/>
          </p:cNvSpPr>
          <p:nvPr/>
        </p:nvSpPr>
        <p:spPr bwMode="auto">
          <a:xfrm>
            <a:off x="0" y="2725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sp>
        <p:nvSpPr>
          <p:cNvPr id="76807" name="Rectangle 3"/>
          <p:cNvSpPr>
            <a:spLocks noChangeArrowheads="1"/>
          </p:cNvSpPr>
          <p:nvPr/>
        </p:nvSpPr>
        <p:spPr bwMode="auto">
          <a:xfrm>
            <a:off x="0" y="2725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graphicFrame>
        <p:nvGraphicFramePr>
          <p:cNvPr id="12" name="Diagram 11"/>
          <p:cNvGraphicFramePr/>
          <p:nvPr>
            <p:extLst>
              <p:ext uri="{D42A27DB-BD31-4B8C-83A1-F6EECF244321}">
                <p14:modId xmlns:p14="http://schemas.microsoft.com/office/powerpoint/2010/main" val="1166320505"/>
              </p:ext>
            </p:extLst>
          </p:nvPr>
        </p:nvGraphicFramePr>
        <p:xfrm>
          <a:off x="0" y="0"/>
          <a:ext cx="83058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12"/>
          <p:cNvSpPr/>
          <p:nvPr/>
        </p:nvSpPr>
        <p:spPr>
          <a:xfrm>
            <a:off x="3429000" y="4648200"/>
            <a:ext cx="4343400" cy="1295400"/>
          </a:xfrm>
          <a:prstGeom prst="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5" name="Rectangle 14"/>
          <p:cNvSpPr/>
          <p:nvPr/>
        </p:nvSpPr>
        <p:spPr>
          <a:xfrm>
            <a:off x="3429000" y="3657600"/>
            <a:ext cx="4267200" cy="762000"/>
          </a:xfrm>
          <a:prstGeom prst="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0" y="2667000"/>
            <a:ext cx="9144000" cy="2155825"/>
          </a:xfrm>
        </p:spPr>
        <p:txBody>
          <a:bodyPr rtlCol="0">
            <a:noAutofit/>
          </a:bodyPr>
          <a:lstStyle/>
          <a:p>
            <a:pPr>
              <a:defRPr/>
            </a:pPr>
            <a:r>
              <a:rPr lang="en-US" sz="7200" b="1" dirty="0" smtClean="0">
                <a:effectLst>
                  <a:outerShdw blurRad="38100" dist="38100" dir="2700000" algn="tl">
                    <a:srgbClr val="000000">
                      <a:alpha val="43137"/>
                    </a:srgbClr>
                  </a:outerShdw>
                </a:effectLst>
                <a:latin typeface="Arial" pitchFamily="34" charset="0"/>
                <a:cs typeface="Arial" pitchFamily="34" charset="0"/>
              </a:rPr>
              <a:t>Embedded Accommodations</a:t>
            </a:r>
            <a:r>
              <a:rPr lang="en-US" sz="6000" b="1" dirty="0" smtClean="0">
                <a:solidFill>
                  <a:srgbClr val="FF00FF"/>
                </a:solidFill>
                <a:effectLst>
                  <a:outerShdw blurRad="38100" dist="38100" dir="2700000" algn="tl">
                    <a:srgbClr val="000000">
                      <a:alpha val="43137"/>
                    </a:srgbClr>
                  </a:outerShdw>
                </a:effectLst>
                <a:latin typeface="Arial" pitchFamily="34" charset="0"/>
                <a:cs typeface="Arial" pitchFamily="34" charset="0"/>
              </a:rPr>
              <a:t/>
            </a:r>
            <a:br>
              <a:rPr lang="en-US" sz="6000" b="1" dirty="0" smtClean="0">
                <a:solidFill>
                  <a:srgbClr val="FF00FF"/>
                </a:solidFill>
                <a:effectLst>
                  <a:outerShdw blurRad="38100" dist="38100" dir="2700000" algn="tl">
                    <a:srgbClr val="000000">
                      <a:alpha val="43137"/>
                    </a:srgbClr>
                  </a:outerShdw>
                </a:effectLst>
                <a:latin typeface="Arial" pitchFamily="34" charset="0"/>
                <a:cs typeface="Arial" pitchFamily="34" charset="0"/>
              </a:rPr>
            </a:br>
            <a:endParaRPr lang="en-US" sz="6000" b="1" dirty="0">
              <a:solidFill>
                <a:srgbClr val="FF00FF"/>
              </a:solidFill>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78851" name="TextBox 4"/>
          <p:cNvSpPr txBox="1">
            <a:spLocks noChangeArrowheads="1"/>
          </p:cNvSpPr>
          <p:nvPr/>
        </p:nvSpPr>
        <p:spPr bwMode="auto">
          <a:xfrm>
            <a:off x="2057400" y="457200"/>
            <a:ext cx="5715000" cy="523875"/>
          </a:xfrm>
          <a:prstGeom prst="rect">
            <a:avLst/>
          </a:prstGeom>
          <a:noFill/>
          <a:ln w="9525">
            <a:noFill/>
            <a:miter lim="800000"/>
            <a:headEnd/>
            <a:tailEnd/>
          </a:ln>
        </p:spPr>
        <p:txBody>
          <a:bodyPr>
            <a:spAutoFit/>
          </a:bodyPr>
          <a:lstStyle/>
          <a:p>
            <a:r>
              <a:rPr lang="en-US" altLang="en-US" sz="2800" b="1" dirty="0"/>
              <a:t>Embedded Accommodations</a:t>
            </a:r>
          </a:p>
        </p:txBody>
      </p:sp>
      <p:sp>
        <p:nvSpPr>
          <p:cNvPr id="78852" name="TextBox 6"/>
          <p:cNvSpPr txBox="1">
            <a:spLocks noChangeArrowheads="1"/>
          </p:cNvSpPr>
          <p:nvPr/>
        </p:nvSpPr>
        <p:spPr bwMode="auto">
          <a:xfrm>
            <a:off x="2590800" y="1143000"/>
            <a:ext cx="6096000" cy="3046413"/>
          </a:xfrm>
          <a:prstGeom prst="rect">
            <a:avLst/>
          </a:prstGeom>
          <a:noFill/>
          <a:ln w="9525">
            <a:noFill/>
            <a:miter lim="800000"/>
            <a:headEnd/>
            <a:tailEnd/>
          </a:ln>
        </p:spPr>
        <p:txBody>
          <a:bodyPr>
            <a:spAutoFit/>
          </a:bodyPr>
          <a:lstStyle/>
          <a:p>
            <a:pPr marL="457200" indent="-457200">
              <a:buFont typeface="Calibri" pitchFamily="34" charset="0"/>
              <a:buAutoNum type="arabicPeriod"/>
            </a:pPr>
            <a:r>
              <a:rPr lang="en-US" altLang="en-US" sz="2400" dirty="0"/>
              <a:t>American Sign Language (ASL) (for ELA listening items and math items) </a:t>
            </a:r>
          </a:p>
          <a:p>
            <a:pPr marL="457200" indent="-457200">
              <a:buFont typeface="Calibri" pitchFamily="34" charset="0"/>
              <a:buAutoNum type="arabicPeriod"/>
            </a:pPr>
            <a:r>
              <a:rPr lang="en-US" altLang="en-US" sz="2400" dirty="0"/>
              <a:t>Braille </a:t>
            </a:r>
          </a:p>
          <a:p>
            <a:pPr marL="457200" indent="-457200">
              <a:buFont typeface="Calibri" pitchFamily="34" charset="0"/>
              <a:buAutoNum type="arabicPeriod"/>
            </a:pPr>
            <a:r>
              <a:rPr lang="en-US" altLang="en-US" sz="2400" dirty="0"/>
              <a:t>Closed </a:t>
            </a:r>
            <a:r>
              <a:rPr lang="en-US" altLang="en-US" sz="2400" dirty="0" smtClean="0"/>
              <a:t>Captioning </a:t>
            </a:r>
            <a:r>
              <a:rPr lang="en-US" altLang="en-US" sz="2400" dirty="0"/>
              <a:t>(for ELA listening items) </a:t>
            </a:r>
          </a:p>
          <a:p>
            <a:pPr marL="457200" indent="-457200">
              <a:buFont typeface="Calibri" pitchFamily="34" charset="0"/>
              <a:buAutoNum type="arabicPeriod"/>
            </a:pPr>
            <a:r>
              <a:rPr lang="en-US" altLang="en-US" sz="2400" dirty="0" smtClean="0"/>
              <a:t>Text-to-Speech </a:t>
            </a:r>
            <a:r>
              <a:rPr lang="en-US" altLang="en-US" sz="2400" dirty="0"/>
              <a:t>(for ELA reading passages)</a:t>
            </a:r>
          </a:p>
          <a:p>
            <a:pPr marL="457200" indent="-457200">
              <a:buFont typeface="Calibri" pitchFamily="34" charset="0"/>
              <a:buAutoNum type="arabicPeriod"/>
            </a:pPr>
            <a:r>
              <a:rPr lang="en-US" altLang="en-US" sz="2400" dirty="0"/>
              <a:t>Streamlined Interface</a:t>
            </a:r>
          </a:p>
        </p:txBody>
      </p:sp>
      <p:pic>
        <p:nvPicPr>
          <p:cNvPr id="6" name="Female 2"/>
          <p:cNvPicPr>
            <a:picLocks noChangeAspect="1"/>
          </p:cNvPicPr>
          <p:nvPr>
            <p:custDataLst>
              <p:tags r:id="rId2"/>
            </p:custDataLst>
          </p:nvPr>
        </p:nvPicPr>
        <p:blipFill>
          <a:blip r:embed="rId6" cstate="print"/>
          <a:stretch>
            <a:fillRect/>
          </a:stretch>
        </p:blipFill>
        <p:spPr>
          <a:xfrm flipH="1">
            <a:off x="152400" y="381000"/>
            <a:ext cx="2632075" cy="6477000"/>
          </a:xfrm>
          <a:prstGeom prst="rect">
            <a:avLst/>
          </a:prstGeom>
          <a:effectLst>
            <a:outerShdw blurRad="50800" dist="38100" dir="2700000" algn="tl" rotWithShape="0">
              <a:prstClr val="black">
                <a:alpha val="40000"/>
              </a:prstClr>
            </a:outerShdw>
          </a:effectLst>
        </p:spPr>
      </p:pic>
      <p:sp>
        <p:nvSpPr>
          <p:cNvPr id="78854" name="Rectangle 3"/>
          <p:cNvSpPr>
            <a:spLocks noChangeArrowheads="1"/>
          </p:cNvSpPr>
          <p:nvPr/>
        </p:nvSpPr>
        <p:spPr bwMode="auto">
          <a:xfrm>
            <a:off x="-8915400" y="273050"/>
            <a:ext cx="184150" cy="368300"/>
          </a:xfrm>
          <a:prstGeom prst="rect">
            <a:avLst/>
          </a:prstGeom>
          <a:noFill/>
          <a:ln w="9525">
            <a:noFill/>
            <a:miter lim="800000"/>
            <a:headEnd/>
            <a:tailEnd/>
          </a:ln>
        </p:spPr>
        <p:txBody>
          <a:bodyPr wrap="none" anchor="ctr">
            <a:spAutoFit/>
          </a:bodyPr>
          <a:lstStyle/>
          <a:p>
            <a:endParaRPr lang="en-US" altLang="en-US"/>
          </a:p>
        </p:txBody>
      </p:sp>
    </p:spTree>
    <p:custDataLst>
      <p:tags r:id="rId1"/>
    </p:custData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4"/>
          <p:cNvSpPr txBox="1">
            <a:spLocks noChangeArrowheads="1"/>
          </p:cNvSpPr>
          <p:nvPr/>
        </p:nvSpPr>
        <p:spPr bwMode="auto">
          <a:xfrm>
            <a:off x="152400" y="0"/>
            <a:ext cx="8991600" cy="1815882"/>
          </a:xfrm>
          <a:prstGeom prst="rect">
            <a:avLst/>
          </a:prstGeom>
          <a:noFill/>
          <a:ln w="9525">
            <a:noFill/>
            <a:miter lim="800000"/>
            <a:headEnd/>
            <a:tailEnd/>
          </a:ln>
        </p:spPr>
        <p:txBody>
          <a:bodyPr>
            <a:spAutoFit/>
          </a:bodyPr>
          <a:lstStyle/>
          <a:p>
            <a:pPr fontAlgn="auto">
              <a:spcBef>
                <a:spcPts val="0"/>
              </a:spcBef>
              <a:spcAft>
                <a:spcPts val="0"/>
              </a:spcAft>
              <a:defRPr/>
            </a:pPr>
            <a:r>
              <a:rPr lang="en-US" sz="4000" b="1" dirty="0">
                <a:solidFill>
                  <a:srgbClr val="0070C0"/>
                </a:solidFill>
                <a:effectLst>
                  <a:outerShdw blurRad="38100" dist="38100" dir="2700000" algn="tl">
                    <a:srgbClr val="000000">
                      <a:alpha val="43137"/>
                    </a:srgbClr>
                  </a:outerShdw>
                </a:effectLst>
                <a:latin typeface="Arial" pitchFamily="34" charset="0"/>
                <a:cs typeface="Arial" pitchFamily="34" charset="0"/>
              </a:rPr>
              <a:t>American Sign Language (ASL) </a:t>
            </a:r>
          </a:p>
          <a:p>
            <a:pPr fontAlgn="auto">
              <a:spcBef>
                <a:spcPts val="0"/>
              </a:spcBef>
              <a:spcAft>
                <a:spcPts val="0"/>
              </a:spcAft>
              <a:defRPr/>
            </a:pPr>
            <a:r>
              <a:rPr lang="en-US" sz="3200" b="1" dirty="0">
                <a:solidFill>
                  <a:srgbClr val="0070C0"/>
                </a:solidFill>
                <a:effectLst>
                  <a:outerShdw blurRad="38100" dist="38100" dir="2700000" algn="tl">
                    <a:srgbClr val="000000">
                      <a:alpha val="43137"/>
                    </a:srgbClr>
                  </a:outerShdw>
                </a:effectLst>
                <a:latin typeface="Arial" pitchFamily="34" charset="0"/>
                <a:cs typeface="Arial" pitchFamily="34" charset="0"/>
              </a:rPr>
              <a:t>F</a:t>
            </a:r>
            <a:r>
              <a:rPr lang="en-US" sz="32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or </a:t>
            </a:r>
            <a:r>
              <a:rPr lang="en-US" sz="3200" b="1" dirty="0">
                <a:solidFill>
                  <a:srgbClr val="0070C0"/>
                </a:solidFill>
                <a:effectLst>
                  <a:outerShdw blurRad="38100" dist="38100" dir="2700000" algn="tl">
                    <a:srgbClr val="000000">
                      <a:alpha val="43137"/>
                    </a:srgbClr>
                  </a:outerShdw>
                </a:effectLst>
                <a:latin typeface="Arial" pitchFamily="34" charset="0"/>
                <a:cs typeface="Arial" pitchFamily="34" charset="0"/>
              </a:rPr>
              <a:t>ELA </a:t>
            </a:r>
            <a:r>
              <a:rPr lang="en-US" sz="32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listening </a:t>
            </a:r>
            <a:r>
              <a:rPr lang="en-US" sz="3200" b="1" dirty="0">
                <a:solidFill>
                  <a:srgbClr val="0070C0"/>
                </a:solidFill>
                <a:effectLst>
                  <a:outerShdw blurRad="38100" dist="38100" dir="2700000" algn="tl">
                    <a:srgbClr val="000000">
                      <a:alpha val="43137"/>
                    </a:srgbClr>
                  </a:outerShdw>
                </a:effectLst>
                <a:latin typeface="Arial" pitchFamily="34" charset="0"/>
                <a:cs typeface="Arial" pitchFamily="34" charset="0"/>
              </a:rPr>
              <a:t>items and </a:t>
            </a:r>
            <a:r>
              <a:rPr lang="en-US" sz="32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math items </a:t>
            </a:r>
            <a:endParaRPr lang="en-US" sz="32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fontAlgn="auto">
              <a:spcBef>
                <a:spcPts val="0"/>
              </a:spcBef>
              <a:spcAft>
                <a:spcPts val="0"/>
              </a:spcAft>
              <a:defRPr/>
            </a:pPr>
            <a:endParaRPr lang="en-US" sz="4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59395"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04800" y="1495315"/>
            <a:ext cx="5691188" cy="3118069"/>
          </a:xfrm>
          <a:prstGeom prst="rect">
            <a:avLst/>
          </a:prstGeom>
          <a:ln>
            <a:noFill/>
          </a:ln>
          <a:effectLst>
            <a:outerShdw blurRad="292100" dist="139700" dir="2700000" algn="tl" rotWithShape="0">
              <a:srgbClr val="333333">
                <a:alpha val="65000"/>
              </a:srgbClr>
            </a:outerShdw>
          </a:effectLst>
        </p:spPr>
      </p:pic>
      <p:pic>
        <p:nvPicPr>
          <p:cNvPr id="59396"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3733800" y="3562161"/>
            <a:ext cx="5181600" cy="2935665"/>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4"/>
          <p:cNvSpPr txBox="1">
            <a:spLocks noChangeArrowheads="1"/>
          </p:cNvSpPr>
          <p:nvPr/>
        </p:nvSpPr>
        <p:spPr bwMode="auto">
          <a:xfrm>
            <a:off x="152400" y="0"/>
            <a:ext cx="8991600" cy="1815882"/>
          </a:xfrm>
          <a:prstGeom prst="rect">
            <a:avLst/>
          </a:prstGeom>
          <a:noFill/>
          <a:ln w="9525">
            <a:noFill/>
            <a:miter lim="800000"/>
            <a:headEnd/>
            <a:tailEnd/>
          </a:ln>
        </p:spPr>
        <p:txBody>
          <a:bodyPr>
            <a:spAutoFit/>
          </a:bodyPr>
          <a:lstStyle/>
          <a:p>
            <a:pPr fontAlgn="auto">
              <a:spcBef>
                <a:spcPts val="0"/>
              </a:spcBef>
              <a:spcAft>
                <a:spcPts val="0"/>
              </a:spcAft>
              <a:defRPr/>
            </a:pPr>
            <a:r>
              <a:rPr lang="en-US" sz="4000" b="1" dirty="0">
                <a:solidFill>
                  <a:srgbClr val="0070C0"/>
                </a:solidFill>
                <a:effectLst>
                  <a:outerShdw blurRad="38100" dist="38100" dir="2700000" algn="tl">
                    <a:srgbClr val="000000">
                      <a:alpha val="43137"/>
                    </a:srgbClr>
                  </a:outerShdw>
                </a:effectLst>
                <a:latin typeface="Arial" pitchFamily="34" charset="0"/>
                <a:cs typeface="Arial" pitchFamily="34" charset="0"/>
              </a:rPr>
              <a:t>American Sign Language (ASL) </a:t>
            </a:r>
            <a:endParaRPr lang="en-US" sz="4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fontAlgn="auto">
              <a:spcBef>
                <a:spcPts val="0"/>
              </a:spcBef>
              <a:spcAft>
                <a:spcPts val="0"/>
              </a:spcAft>
              <a:defRPr/>
            </a:pPr>
            <a:r>
              <a:rPr lang="en-US" sz="32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For </a:t>
            </a:r>
            <a:r>
              <a:rPr lang="en-US" sz="3200" b="1" dirty="0">
                <a:solidFill>
                  <a:srgbClr val="0070C0"/>
                </a:solidFill>
                <a:effectLst>
                  <a:outerShdw blurRad="38100" dist="38100" dir="2700000" algn="tl">
                    <a:srgbClr val="000000">
                      <a:alpha val="43137"/>
                    </a:srgbClr>
                  </a:outerShdw>
                </a:effectLst>
                <a:latin typeface="Arial" pitchFamily="34" charset="0"/>
                <a:cs typeface="Arial" pitchFamily="34" charset="0"/>
              </a:rPr>
              <a:t>ELA </a:t>
            </a:r>
            <a:r>
              <a:rPr lang="en-US" sz="32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listening </a:t>
            </a:r>
            <a:r>
              <a:rPr lang="en-US" sz="3200" b="1" dirty="0">
                <a:solidFill>
                  <a:srgbClr val="0070C0"/>
                </a:solidFill>
                <a:effectLst>
                  <a:outerShdw blurRad="38100" dist="38100" dir="2700000" algn="tl">
                    <a:srgbClr val="000000">
                      <a:alpha val="43137"/>
                    </a:srgbClr>
                  </a:outerShdw>
                </a:effectLst>
                <a:latin typeface="Arial" pitchFamily="34" charset="0"/>
                <a:cs typeface="Arial" pitchFamily="34" charset="0"/>
              </a:rPr>
              <a:t>items and m</a:t>
            </a:r>
            <a:r>
              <a:rPr lang="en-US" sz="32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ath items</a:t>
            </a:r>
            <a:endParaRPr lang="en-US" sz="32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fontAlgn="auto">
              <a:spcBef>
                <a:spcPts val="0"/>
              </a:spcBef>
              <a:spcAft>
                <a:spcPts val="0"/>
              </a:spcAft>
              <a:defRPr/>
            </a:pPr>
            <a:endParaRPr lang="en-US" sz="4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4097" name="Picture 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00" y="1371599"/>
            <a:ext cx="5198245" cy="3432175"/>
          </a:xfrm>
          <a:prstGeom prst="rect">
            <a:avLst/>
          </a:prstGeom>
          <a:ln>
            <a:noFill/>
          </a:ln>
          <a:effectLst>
            <a:outerShdw blurRad="292100" dist="139700" dir="2700000" algn="tl" rotWithShape="0">
              <a:srgbClr val="333333">
                <a:alpha val="65000"/>
              </a:srgbClr>
            </a:outerShdw>
          </a:effec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72000" y="3049586"/>
            <a:ext cx="4100039" cy="3451477"/>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4"/>
          <p:cNvSpPr txBox="1">
            <a:spLocks noChangeArrowheads="1"/>
          </p:cNvSpPr>
          <p:nvPr/>
        </p:nvSpPr>
        <p:spPr bwMode="auto">
          <a:xfrm>
            <a:off x="152400" y="0"/>
            <a:ext cx="8763000" cy="708025"/>
          </a:xfrm>
          <a:prstGeom prst="rect">
            <a:avLst/>
          </a:prstGeom>
          <a:noFill/>
          <a:ln w="9525">
            <a:noFill/>
            <a:miter lim="800000"/>
            <a:headEnd/>
            <a:tailEnd/>
          </a:ln>
        </p:spPr>
        <p:txBody>
          <a:bodyPr>
            <a:spAutoFit/>
          </a:bodyPr>
          <a:lstStyle/>
          <a:p>
            <a:pPr fontAlgn="auto">
              <a:spcBef>
                <a:spcPts val="0"/>
              </a:spcBef>
              <a:spcAft>
                <a:spcPts val="0"/>
              </a:spcAft>
              <a:defRPr/>
            </a:pPr>
            <a:r>
              <a:rPr lang="en-US" sz="4000" b="1" dirty="0">
                <a:solidFill>
                  <a:srgbClr val="0070C0"/>
                </a:solidFill>
                <a:effectLst>
                  <a:outerShdw blurRad="38100" dist="38100" dir="2700000" algn="tl">
                    <a:srgbClr val="000000">
                      <a:alpha val="43137"/>
                    </a:srgbClr>
                  </a:outerShdw>
                </a:effectLst>
                <a:latin typeface="Arial" pitchFamily="34" charset="0"/>
                <a:cs typeface="Arial" pitchFamily="34" charset="0"/>
              </a:rPr>
              <a:t>Braille</a:t>
            </a:r>
          </a:p>
        </p:txBody>
      </p:sp>
      <p:pic>
        <p:nvPicPr>
          <p:cNvPr id="6" name="Picture 5" descr="1-7-2014 3-46-46 PMd.jpg"/>
          <p:cNvPicPr>
            <a:picLocks noChangeAspect="1"/>
          </p:cNvPicPr>
          <p:nvPr/>
        </p:nvPicPr>
        <p:blipFill>
          <a:blip r:embed="rId4" cstate="print"/>
          <a:stretch>
            <a:fillRect/>
          </a:stretch>
        </p:blipFill>
        <p:spPr>
          <a:xfrm>
            <a:off x="4267200" y="1219200"/>
            <a:ext cx="4322763" cy="2868613"/>
          </a:xfrm>
          <a:prstGeom prst="rect">
            <a:avLst/>
          </a:prstGeom>
          <a:ln>
            <a:noFill/>
          </a:ln>
          <a:effectLst>
            <a:outerShdw blurRad="292100" dist="139700" dir="2700000" algn="tl" rotWithShape="0">
              <a:srgbClr val="333333">
                <a:alpha val="65000"/>
              </a:srgbClr>
            </a:outerShdw>
          </a:effectLst>
        </p:spPr>
      </p:pic>
      <p:pic>
        <p:nvPicPr>
          <p:cNvPr id="5" name="Picture 4" descr="1-7-2014 3-46-46 PMc.jpg"/>
          <p:cNvPicPr>
            <a:picLocks noChangeAspect="1"/>
          </p:cNvPicPr>
          <p:nvPr/>
        </p:nvPicPr>
        <p:blipFill>
          <a:blip r:embed="rId5" cstate="print"/>
          <a:stretch>
            <a:fillRect/>
          </a:stretch>
        </p:blipFill>
        <p:spPr>
          <a:xfrm>
            <a:off x="1600200" y="3581400"/>
            <a:ext cx="5199063" cy="2952750"/>
          </a:xfrm>
          <a:prstGeom prst="rect">
            <a:avLst/>
          </a:prstGeom>
          <a:ln>
            <a:noFill/>
          </a:ln>
          <a:effectLst>
            <a:outerShdw blurRad="292100" dist="139700" dir="2700000" algn="tl" rotWithShape="0">
              <a:srgbClr val="333333">
                <a:alpha val="65000"/>
              </a:srgbClr>
            </a:outerShdw>
          </a:effectLst>
        </p:spPr>
      </p:pic>
      <p:pic>
        <p:nvPicPr>
          <p:cNvPr id="4" name="Picture 3" descr="1-7-2014 3-46-46 PMb.jpg"/>
          <p:cNvPicPr>
            <a:picLocks noChangeAspect="1"/>
          </p:cNvPicPr>
          <p:nvPr/>
        </p:nvPicPr>
        <p:blipFill>
          <a:blip r:embed="rId6" cstate="print"/>
          <a:stretch>
            <a:fillRect/>
          </a:stretch>
        </p:blipFill>
        <p:spPr>
          <a:xfrm>
            <a:off x="609600" y="1447800"/>
            <a:ext cx="3162300" cy="2371725"/>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800726" y="1676400"/>
            <a:ext cx="7086600" cy="39173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Female 2"/>
          <p:cNvPicPr>
            <a:picLocks noChangeAspect="1"/>
          </p:cNvPicPr>
          <p:nvPr>
            <p:custDataLst>
              <p:tags r:id="rId2"/>
            </p:custDataLst>
          </p:nvPr>
        </p:nvPicPr>
        <p:blipFill>
          <a:blip r:embed="rId6" cstate="print"/>
          <a:srcRect l="26373" b="52427"/>
          <a:stretch>
            <a:fillRect/>
          </a:stretch>
        </p:blipFill>
        <p:spPr>
          <a:xfrm>
            <a:off x="0" y="2535238"/>
            <a:ext cx="2743200" cy="4322762"/>
          </a:xfrm>
          <a:prstGeom prst="rect">
            <a:avLst/>
          </a:prstGeom>
          <a:effectLst>
            <a:outerShdw blurRad="50800" dist="38100" dir="2700000" algn="tl" rotWithShape="0">
              <a:prstClr val="black">
                <a:alpha val="40000"/>
              </a:prstClr>
            </a:outerShdw>
          </a:effectLst>
        </p:spPr>
      </p:pic>
      <p:sp>
        <p:nvSpPr>
          <p:cNvPr id="61442" name="TextBox 4"/>
          <p:cNvSpPr txBox="1">
            <a:spLocks noChangeArrowheads="1"/>
          </p:cNvSpPr>
          <p:nvPr/>
        </p:nvSpPr>
        <p:spPr bwMode="auto">
          <a:xfrm>
            <a:off x="152400" y="0"/>
            <a:ext cx="8763000" cy="1200150"/>
          </a:xfrm>
          <a:prstGeom prst="rect">
            <a:avLst/>
          </a:prstGeom>
          <a:noFill/>
          <a:ln w="9525">
            <a:noFill/>
            <a:miter lim="800000"/>
            <a:headEnd/>
            <a:tailEnd/>
          </a:ln>
        </p:spPr>
        <p:txBody>
          <a:bodyPr>
            <a:spAutoFit/>
          </a:bodyPr>
          <a:lstStyle/>
          <a:p>
            <a:pPr fontAlgn="auto">
              <a:spcBef>
                <a:spcPts val="0"/>
              </a:spcBef>
              <a:spcAft>
                <a:spcPts val="0"/>
              </a:spcAft>
              <a:defRPr/>
            </a:pPr>
            <a:r>
              <a:rPr lang="en-US" sz="4000" b="1" dirty="0">
                <a:solidFill>
                  <a:srgbClr val="0070C0"/>
                </a:solidFill>
                <a:effectLst>
                  <a:outerShdw blurRad="38100" dist="38100" dir="2700000" algn="tl">
                    <a:srgbClr val="000000">
                      <a:alpha val="43137"/>
                    </a:srgbClr>
                  </a:outerShdw>
                </a:effectLst>
                <a:latin typeface="Arial" pitchFamily="34" charset="0"/>
                <a:cs typeface="Arial" pitchFamily="34" charset="0"/>
              </a:rPr>
              <a:t>Closed Captioning</a:t>
            </a:r>
          </a:p>
          <a:p>
            <a:pPr fontAlgn="auto">
              <a:spcBef>
                <a:spcPts val="0"/>
              </a:spcBef>
              <a:spcAft>
                <a:spcPts val="0"/>
              </a:spcAft>
              <a:defRPr/>
            </a:pPr>
            <a:r>
              <a:rPr lang="en-US" sz="3200" b="1" dirty="0">
                <a:solidFill>
                  <a:srgbClr val="0070C0"/>
                </a:solidFill>
                <a:effectLst>
                  <a:outerShdw blurRad="38100" dist="38100" dir="2700000" algn="tl">
                    <a:srgbClr val="000000">
                      <a:alpha val="43137"/>
                    </a:srgbClr>
                  </a:outerShdw>
                </a:effectLst>
                <a:latin typeface="Arial" pitchFamily="34" charset="0"/>
                <a:cs typeface="Arial" pitchFamily="34" charset="0"/>
              </a:rPr>
              <a:t>For ELA listening items only</a:t>
            </a:r>
          </a:p>
        </p:txBody>
      </p:sp>
      <p:sp>
        <p:nvSpPr>
          <p:cNvPr id="9" name="Oval Callout 8"/>
          <p:cNvSpPr/>
          <p:nvPr/>
        </p:nvSpPr>
        <p:spPr>
          <a:xfrm>
            <a:off x="1676400" y="1371600"/>
            <a:ext cx="2362200" cy="2133600"/>
          </a:xfrm>
          <a:prstGeom prst="wedgeEllipseCallout">
            <a:avLst>
              <a:gd name="adj1" fmla="val -52299"/>
              <a:gd name="adj2" fmla="val 53241"/>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effectLst>
                  <a:outerShdw blurRad="38100" dist="38100" dir="2700000" algn="tl">
                    <a:srgbClr val="000000">
                      <a:alpha val="43137"/>
                    </a:srgbClr>
                  </a:outerShdw>
                </a:effectLst>
                <a:latin typeface="Arial" pitchFamily="34" charset="0"/>
                <a:cs typeface="Arial" pitchFamily="34" charset="0"/>
              </a:rPr>
              <a:t>Audio materials are presented as printed text.</a:t>
            </a:r>
          </a:p>
        </p:txBody>
      </p:sp>
    </p:spTree>
    <p:custDataLst>
      <p:tags r:id="rId1"/>
    </p:custData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10243" name="TextBox 11"/>
          <p:cNvSpPr txBox="1">
            <a:spLocks noChangeArrowheads="1"/>
          </p:cNvSpPr>
          <p:nvPr/>
        </p:nvSpPr>
        <p:spPr bwMode="auto">
          <a:xfrm>
            <a:off x="2209800" y="1524000"/>
            <a:ext cx="6400800" cy="1292662"/>
          </a:xfrm>
          <a:prstGeom prst="rect">
            <a:avLst/>
          </a:prstGeom>
          <a:noFill/>
          <a:ln w="9525">
            <a:noFill/>
            <a:miter lim="800000"/>
            <a:headEnd/>
            <a:tailEnd/>
          </a:ln>
        </p:spPr>
        <p:txBody>
          <a:bodyPr>
            <a:spAutoFit/>
          </a:bodyPr>
          <a:lstStyle/>
          <a:p>
            <a:pPr marL="742950" indent="-742950">
              <a:buFont typeface="+mj-lt"/>
              <a:buAutoNum type="arabicPeriod"/>
            </a:pPr>
            <a:r>
              <a:rPr lang="en-US" altLang="en-US" sz="2600" dirty="0"/>
              <a:t>What are the available designated supports and accommodations for students? </a:t>
            </a:r>
          </a:p>
        </p:txBody>
      </p:sp>
      <p:pic>
        <p:nvPicPr>
          <p:cNvPr id="7" name="Female 2"/>
          <p:cNvPicPr>
            <a:picLocks noChangeAspect="1"/>
          </p:cNvPicPr>
          <p:nvPr>
            <p:custDataLst>
              <p:tags r:id="rId2"/>
            </p:custDataLst>
          </p:nvPr>
        </p:nvPicPr>
        <p:blipFill>
          <a:blip r:embed="rId6" cstate="print"/>
          <a:stretch>
            <a:fillRect/>
          </a:stretch>
        </p:blipFill>
        <p:spPr>
          <a:xfrm>
            <a:off x="76200" y="317500"/>
            <a:ext cx="2286000" cy="6540500"/>
          </a:xfrm>
          <a:prstGeom prst="rect">
            <a:avLst/>
          </a:prstGeom>
          <a:effectLst>
            <a:outerShdw blurRad="50800" dist="38100" dir="2700000" algn="tl" rotWithShape="0">
              <a:prstClr val="black">
                <a:alpha val="40000"/>
              </a:prstClr>
            </a:outerShdw>
          </a:effectLst>
        </p:spPr>
      </p:pic>
      <p:sp>
        <p:nvSpPr>
          <p:cNvPr id="10245" name="TextBox 4"/>
          <p:cNvSpPr txBox="1">
            <a:spLocks noChangeArrowheads="1"/>
          </p:cNvSpPr>
          <p:nvPr/>
        </p:nvSpPr>
        <p:spPr bwMode="auto">
          <a:xfrm>
            <a:off x="2133600" y="533400"/>
            <a:ext cx="6400800" cy="523875"/>
          </a:xfrm>
          <a:prstGeom prst="rect">
            <a:avLst/>
          </a:prstGeom>
          <a:noFill/>
          <a:ln w="9525">
            <a:noFill/>
            <a:miter lim="800000"/>
            <a:headEnd/>
            <a:tailEnd/>
          </a:ln>
        </p:spPr>
        <p:txBody>
          <a:bodyPr>
            <a:spAutoFit/>
          </a:bodyPr>
          <a:lstStyle/>
          <a:p>
            <a:r>
              <a:rPr lang="en-US" altLang="en-US" sz="2800" b="1"/>
              <a:t>Accessibility and Accommodations</a:t>
            </a:r>
          </a:p>
        </p:txBody>
      </p:sp>
      <p:pic>
        <p:nvPicPr>
          <p:cNvPr id="10246" name="Picture 10"/>
          <p:cNvPicPr>
            <a:picLocks noChangeAspect="1" noChangeArrowheads="1"/>
          </p:cNvPicPr>
          <p:nvPr/>
        </p:nvPicPr>
        <p:blipFill>
          <a:blip r:embed="rId7" cstate="print"/>
          <a:srcRect/>
          <a:stretch>
            <a:fillRect/>
          </a:stretch>
        </p:blipFill>
        <p:spPr bwMode="auto">
          <a:xfrm>
            <a:off x="609600" y="2362200"/>
            <a:ext cx="1219200" cy="1427163"/>
          </a:xfrm>
          <a:prstGeom prst="rect">
            <a:avLst/>
          </a:prstGeom>
          <a:noFill/>
          <a:ln w="9525">
            <a:solidFill>
              <a:schemeClr val="tx1"/>
            </a:solid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62596" y="1476374"/>
            <a:ext cx="6523608" cy="4844686"/>
          </a:xfrm>
          <a:prstGeom prst="rect">
            <a:avLst/>
          </a:prstGeom>
          <a:ln>
            <a:noFill/>
          </a:ln>
          <a:effectLst>
            <a:outerShdw blurRad="292100" dist="139700" dir="2700000" algn="tl" rotWithShape="0">
              <a:srgbClr val="333333">
                <a:alpha val="65000"/>
              </a:srgbClr>
            </a:outerShdw>
          </a:effectLst>
        </p:spPr>
      </p:pic>
      <p:sp>
        <p:nvSpPr>
          <p:cNvPr id="6" name="TextBox 4"/>
          <p:cNvSpPr txBox="1">
            <a:spLocks noChangeArrowheads="1"/>
          </p:cNvSpPr>
          <p:nvPr/>
        </p:nvSpPr>
        <p:spPr bwMode="auto">
          <a:xfrm>
            <a:off x="152400" y="0"/>
            <a:ext cx="8763000" cy="1446213"/>
          </a:xfrm>
          <a:prstGeom prst="rect">
            <a:avLst/>
          </a:prstGeom>
          <a:noFill/>
          <a:ln w="9525">
            <a:noFill/>
            <a:miter lim="800000"/>
            <a:headEnd/>
            <a:tailEnd/>
          </a:ln>
        </p:spPr>
        <p:txBody>
          <a:bodyPr>
            <a:spAutoFit/>
          </a:bodyPr>
          <a:lstStyle/>
          <a:p>
            <a:pPr fontAlgn="auto">
              <a:spcBef>
                <a:spcPts val="0"/>
              </a:spcBef>
              <a:spcAft>
                <a:spcPts val="0"/>
              </a:spcAft>
              <a:defRPr/>
            </a:pPr>
            <a:r>
              <a:rPr lang="en-US" sz="4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Text-to-Speech</a:t>
            </a:r>
            <a:endParaRPr lang="en-US" sz="40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fontAlgn="auto">
              <a:spcBef>
                <a:spcPts val="0"/>
              </a:spcBef>
              <a:spcAft>
                <a:spcPts val="0"/>
              </a:spcAft>
              <a:defRPr/>
            </a:pPr>
            <a:r>
              <a:rPr lang="en-US" sz="2400" b="1" dirty="0">
                <a:solidFill>
                  <a:srgbClr val="0070C0"/>
                </a:solidFill>
                <a:effectLst>
                  <a:outerShdw blurRad="38100" dist="38100" dir="2700000" algn="tl">
                    <a:srgbClr val="000000">
                      <a:alpha val="43137"/>
                    </a:srgbClr>
                  </a:outerShdw>
                </a:effectLst>
                <a:latin typeface="Arial" pitchFamily="34" charset="0"/>
                <a:cs typeface="Arial" pitchFamily="34" charset="0"/>
              </a:rPr>
              <a:t>For ELA </a:t>
            </a:r>
            <a:r>
              <a:rPr lang="en-US"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Items, </a:t>
            </a:r>
            <a:r>
              <a:rPr lang="en-US" sz="2400" b="1" dirty="0">
                <a:solidFill>
                  <a:srgbClr val="0070C0"/>
                </a:solidFill>
                <a:effectLst>
                  <a:outerShdw blurRad="38100" dist="38100" dir="2700000" algn="tl">
                    <a:srgbClr val="000000">
                      <a:alpha val="43137"/>
                    </a:srgbClr>
                  </a:outerShdw>
                </a:effectLst>
                <a:latin typeface="Arial" pitchFamily="34" charset="0"/>
                <a:cs typeface="Arial" pitchFamily="34" charset="0"/>
              </a:rPr>
              <a:t>ELA PT Stimuli, Math Items and Stimuli </a:t>
            </a:r>
            <a:endParaRPr lang="en-US"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fontAlgn="auto">
              <a:spcBef>
                <a:spcPts val="0"/>
              </a:spcBef>
              <a:spcAft>
                <a:spcPts val="0"/>
              </a:spcAft>
              <a:defRPr/>
            </a:pPr>
            <a:r>
              <a:rPr lang="en-US"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a:t>
            </a:r>
            <a:r>
              <a:rPr lang="en-US" sz="2400" b="1" dirty="0">
                <a:solidFill>
                  <a:srgbClr val="0070C0"/>
                </a:solidFill>
                <a:effectLst>
                  <a:outerShdw blurRad="38100" dist="38100" dir="2700000" algn="tl">
                    <a:srgbClr val="000000">
                      <a:alpha val="43137"/>
                    </a:srgbClr>
                  </a:outerShdw>
                </a:effectLst>
                <a:latin typeface="Arial" pitchFamily="34" charset="0"/>
                <a:cs typeface="Arial" pitchFamily="34" charset="0"/>
              </a:rPr>
              <a:t>Not Reading Passages) </a:t>
            </a:r>
          </a:p>
        </p:txBody>
      </p:sp>
      <p:sp>
        <p:nvSpPr>
          <p:cNvPr id="2" name="Rectangle 1"/>
          <p:cNvSpPr/>
          <p:nvPr/>
        </p:nvSpPr>
        <p:spPr>
          <a:xfrm>
            <a:off x="2209800" y="4038600"/>
            <a:ext cx="23241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4"/>
          <p:cNvSpPr txBox="1">
            <a:spLocks noChangeArrowheads="1"/>
          </p:cNvSpPr>
          <p:nvPr/>
        </p:nvSpPr>
        <p:spPr bwMode="auto">
          <a:xfrm>
            <a:off x="152400" y="0"/>
            <a:ext cx="8763000" cy="1446213"/>
          </a:xfrm>
          <a:prstGeom prst="rect">
            <a:avLst/>
          </a:prstGeom>
          <a:noFill/>
          <a:ln w="9525">
            <a:noFill/>
            <a:miter lim="800000"/>
            <a:headEnd/>
            <a:tailEnd/>
          </a:ln>
        </p:spPr>
        <p:txBody>
          <a:bodyPr>
            <a:spAutoFit/>
          </a:bodyPr>
          <a:lstStyle/>
          <a:p>
            <a:pPr fontAlgn="auto">
              <a:spcBef>
                <a:spcPts val="0"/>
              </a:spcBef>
              <a:spcAft>
                <a:spcPts val="0"/>
              </a:spcAft>
              <a:defRPr/>
            </a:pPr>
            <a:r>
              <a:rPr lang="en-US" sz="4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Text-to-Speech</a:t>
            </a:r>
            <a:endParaRPr lang="en-US" sz="40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fontAlgn="auto">
              <a:spcBef>
                <a:spcPts val="0"/>
              </a:spcBef>
              <a:spcAft>
                <a:spcPts val="0"/>
              </a:spcAft>
              <a:defRPr/>
            </a:pPr>
            <a:r>
              <a:rPr lang="en-US" sz="2400" b="1" dirty="0" smtClean="0">
                <a:solidFill>
                  <a:srgbClr val="0070C0"/>
                </a:solidFill>
                <a:effectLst>
                  <a:outerShdw blurRad="38100" dist="38100" dir="2700000" algn="tl">
                    <a:srgbClr val="000000">
                      <a:alpha val="43137"/>
                    </a:srgbClr>
                  </a:outerShdw>
                </a:effectLst>
              </a:rPr>
              <a:t>For ELA </a:t>
            </a:r>
            <a:r>
              <a:rPr lang="en-US" sz="2400" b="1" dirty="0">
                <a:solidFill>
                  <a:srgbClr val="0070C0"/>
                </a:solidFill>
                <a:effectLst>
                  <a:outerShdw blurRad="38100" dist="38100" dir="2700000" algn="tl">
                    <a:srgbClr val="000000">
                      <a:alpha val="43137"/>
                    </a:srgbClr>
                  </a:outerShdw>
                </a:effectLst>
              </a:rPr>
              <a:t>Reading Passages, Grades </a:t>
            </a:r>
            <a:r>
              <a:rPr lang="en-US" sz="2400" b="1" dirty="0" smtClean="0">
                <a:solidFill>
                  <a:srgbClr val="0070C0"/>
                </a:solidFill>
                <a:effectLst>
                  <a:outerShdw blurRad="38100" dist="38100" dir="2700000" algn="tl">
                    <a:srgbClr val="000000">
                      <a:alpha val="43137"/>
                    </a:srgbClr>
                  </a:outerShdw>
                </a:effectLst>
              </a:rPr>
              <a:t>6–8 </a:t>
            </a:r>
            <a:r>
              <a:rPr lang="en-US" sz="2400" b="1" dirty="0">
                <a:solidFill>
                  <a:srgbClr val="0070C0"/>
                </a:solidFill>
                <a:effectLst>
                  <a:outerShdw blurRad="38100" dist="38100" dir="2700000" algn="tl">
                    <a:srgbClr val="000000">
                      <a:alpha val="43137"/>
                    </a:srgbClr>
                  </a:outerShdw>
                </a:effectLst>
              </a:rPr>
              <a:t>and 11</a:t>
            </a:r>
            <a:endParaRPr lang="en-US" sz="24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fontAlgn="auto">
              <a:spcBef>
                <a:spcPts val="0"/>
              </a:spcBef>
              <a:spcAft>
                <a:spcPts val="0"/>
              </a:spcAft>
              <a:defRPr/>
            </a:pPr>
            <a:endPar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63491"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0" y="1219676"/>
            <a:ext cx="9144000" cy="4964748"/>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4"/>
          <p:cNvSpPr txBox="1">
            <a:spLocks noChangeArrowheads="1"/>
          </p:cNvSpPr>
          <p:nvPr/>
        </p:nvSpPr>
        <p:spPr bwMode="auto">
          <a:xfrm>
            <a:off x="152400" y="0"/>
            <a:ext cx="8991600" cy="1138238"/>
          </a:xfrm>
          <a:prstGeom prst="rect">
            <a:avLst/>
          </a:prstGeom>
          <a:noFill/>
          <a:ln w="9525">
            <a:noFill/>
            <a:miter lim="800000"/>
            <a:headEnd/>
            <a:tailEnd/>
          </a:ln>
        </p:spPr>
        <p:txBody>
          <a:bodyPr>
            <a:spAutoFit/>
          </a:bodyPr>
          <a:lstStyle/>
          <a:p>
            <a:pPr fontAlgn="auto">
              <a:spcBef>
                <a:spcPts val="0"/>
              </a:spcBef>
              <a:spcAft>
                <a:spcPts val="0"/>
              </a:spcAft>
              <a:defRPr/>
            </a:pPr>
            <a:r>
              <a:rPr lang="en-US" sz="40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Text-to-Speech</a:t>
            </a:r>
            <a:endParaRPr lang="en-US" sz="40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fontAlgn="auto">
              <a:spcBef>
                <a:spcPts val="0"/>
              </a:spcBef>
              <a:spcAft>
                <a:spcPts val="0"/>
              </a:spcAft>
              <a:defRPr/>
            </a:pPr>
            <a:r>
              <a:rPr lang="en-US" sz="2800" b="1" dirty="0">
                <a:solidFill>
                  <a:srgbClr val="0070C0"/>
                </a:solidFill>
                <a:latin typeface="Arial" pitchFamily="34" charset="0"/>
                <a:cs typeface="Arial" pitchFamily="34" charset="0"/>
              </a:rPr>
              <a:t>For ELA Reading </a:t>
            </a:r>
            <a:r>
              <a:rPr lang="en-US" sz="2800" b="1" u="sng" dirty="0">
                <a:solidFill>
                  <a:srgbClr val="0070C0"/>
                </a:solidFill>
                <a:latin typeface="Arial" pitchFamily="34" charset="0"/>
                <a:cs typeface="Arial" pitchFamily="34" charset="0"/>
              </a:rPr>
              <a:t>Passages:</a:t>
            </a:r>
            <a:endParaRPr lang="en-US" sz="2800" b="1" dirty="0">
              <a:solidFill>
                <a:srgbClr val="0070C0"/>
              </a:solidFill>
              <a:latin typeface="Arial" pitchFamily="34" charset="0"/>
              <a:cs typeface="Arial" pitchFamily="34" charset="0"/>
            </a:endParaRPr>
          </a:p>
        </p:txBody>
      </p:sp>
      <p:sp>
        <p:nvSpPr>
          <p:cNvPr id="60419" name="Rectangle 3"/>
          <p:cNvSpPr>
            <a:spLocks noChangeArrowheads="1"/>
          </p:cNvSpPr>
          <p:nvPr/>
        </p:nvSpPr>
        <p:spPr bwMode="auto">
          <a:xfrm>
            <a:off x="0" y="1219200"/>
            <a:ext cx="9144000" cy="5200650"/>
          </a:xfrm>
          <a:prstGeom prst="rect">
            <a:avLst/>
          </a:prstGeom>
          <a:noFill/>
          <a:ln w="9525">
            <a:noFill/>
            <a:miter lim="800000"/>
            <a:headEnd/>
            <a:tailEnd/>
          </a:ln>
        </p:spPr>
        <p:txBody>
          <a:bodyPr>
            <a:spAutoFit/>
          </a:bodyPr>
          <a:lstStyle/>
          <a:p>
            <a:pPr marL="519113" indent="-409575">
              <a:buFont typeface="Arial" charset="0"/>
              <a:buChar char="•"/>
              <a:defRPr/>
            </a:pPr>
            <a:r>
              <a:rPr lang="en-US" sz="2800" b="1" u="sng" dirty="0">
                <a:effectLst>
                  <a:outerShdw blurRad="38100" dist="38100" dir="2700000" algn="tl">
                    <a:srgbClr val="000000">
                      <a:alpha val="43137"/>
                    </a:srgbClr>
                  </a:outerShdw>
                </a:effectLst>
              </a:rPr>
              <a:t>For students in grades </a:t>
            </a:r>
            <a:r>
              <a:rPr lang="en-US" sz="2800" b="1" u="sng" dirty="0" smtClean="0">
                <a:effectLst>
                  <a:outerShdw blurRad="38100" dist="38100" dir="2700000" algn="tl">
                    <a:srgbClr val="000000">
                      <a:alpha val="43137"/>
                    </a:srgbClr>
                  </a:outerShdw>
                </a:effectLst>
              </a:rPr>
              <a:t>3–5</a:t>
            </a:r>
            <a:r>
              <a:rPr lang="en-US" sz="2800" b="1" dirty="0">
                <a:effectLst>
                  <a:outerShdw blurRad="38100" dist="38100" dir="2700000" algn="tl">
                    <a:srgbClr val="000000">
                      <a:alpha val="43137"/>
                    </a:srgbClr>
                  </a:outerShdw>
                </a:effectLst>
              </a:rPr>
              <a:t>, </a:t>
            </a:r>
            <a:r>
              <a:rPr lang="en-US" sz="2800" dirty="0" smtClean="0">
                <a:latin typeface="Arial" pitchFamily="34" charset="0"/>
                <a:cs typeface="Arial" pitchFamily="34" charset="0"/>
              </a:rPr>
              <a:t>Text-to-Speech </a:t>
            </a:r>
            <a:r>
              <a:rPr lang="en-US" sz="2800" dirty="0">
                <a:latin typeface="Arial" pitchFamily="34" charset="0"/>
                <a:cs typeface="Arial" pitchFamily="34" charset="0"/>
              </a:rPr>
              <a:t>is not an allowed accommodation for ELA reading passages as it would compromise the construct being measured. However, students can use this feature as a designated support for math items and stimuli, and ELA items and </a:t>
            </a:r>
            <a:r>
              <a:rPr lang="en-US" sz="2800" dirty="0" smtClean="0">
                <a:latin typeface="Arial" pitchFamily="34" charset="0"/>
                <a:cs typeface="Arial" pitchFamily="34" charset="0"/>
              </a:rPr>
              <a:t>stimuli.</a:t>
            </a:r>
            <a:endParaRPr lang="en-US" sz="2800" b="1" dirty="0">
              <a:effectLst>
                <a:outerShdw blurRad="38100" dist="38100" dir="2700000" algn="tl">
                  <a:srgbClr val="000000">
                    <a:alpha val="43137"/>
                  </a:srgbClr>
                </a:outerShdw>
              </a:effectLst>
            </a:endParaRPr>
          </a:p>
          <a:p>
            <a:pPr marL="519113" indent="-409575">
              <a:buFont typeface="Arial" charset="0"/>
              <a:buChar char="•"/>
              <a:defRPr/>
            </a:pPr>
            <a:endParaRPr lang="en-US" sz="2800" b="1" u="sng" dirty="0">
              <a:effectLst>
                <a:outerShdw blurRad="38100" dist="38100" dir="2700000" algn="tl">
                  <a:srgbClr val="000000">
                    <a:alpha val="43137"/>
                  </a:srgbClr>
                </a:outerShdw>
              </a:effectLst>
            </a:endParaRPr>
          </a:p>
          <a:p>
            <a:pPr marL="519113" indent="-409575">
              <a:buFont typeface="Arial" charset="0"/>
              <a:buChar char="•"/>
              <a:defRPr/>
            </a:pPr>
            <a:r>
              <a:rPr lang="en-US" sz="2800" b="1" u="sng" dirty="0">
                <a:effectLst>
                  <a:outerShdw blurRad="38100" dist="38100" dir="2700000" algn="tl">
                    <a:srgbClr val="000000">
                      <a:alpha val="43137"/>
                    </a:srgbClr>
                  </a:outerShdw>
                </a:effectLst>
              </a:rPr>
              <a:t>Students in grades </a:t>
            </a:r>
            <a:r>
              <a:rPr lang="en-US" sz="2800" b="1" u="sng" dirty="0" smtClean="0">
                <a:effectLst>
                  <a:outerShdw blurRad="38100" dist="38100" dir="2700000" algn="tl">
                    <a:srgbClr val="000000">
                      <a:alpha val="43137"/>
                    </a:srgbClr>
                  </a:outerShdw>
                </a:effectLst>
              </a:rPr>
              <a:t>6–8 </a:t>
            </a:r>
            <a:r>
              <a:rPr lang="en-US" sz="2800" b="1" u="sng" dirty="0">
                <a:effectLst>
                  <a:outerShdw blurRad="38100" dist="38100" dir="2700000" algn="tl">
                    <a:srgbClr val="000000">
                      <a:alpha val="43137"/>
                    </a:srgbClr>
                  </a:outerShdw>
                </a:effectLst>
              </a:rPr>
              <a:t>and 11</a:t>
            </a:r>
            <a:r>
              <a:rPr lang="en-US" sz="2800" b="1" dirty="0">
                <a:effectLst>
                  <a:outerShdw blurRad="38100" dist="38100" dir="2700000" algn="tl">
                    <a:srgbClr val="000000">
                      <a:alpha val="43137"/>
                    </a:srgbClr>
                  </a:outerShdw>
                </a:effectLst>
              </a:rPr>
              <a:t> </a:t>
            </a:r>
            <a:r>
              <a:rPr lang="en-US" sz="2800" dirty="0">
                <a:latin typeface="Arial" pitchFamily="34" charset="0"/>
                <a:cs typeface="Arial" pitchFamily="34" charset="0"/>
              </a:rPr>
              <a:t>may have </a:t>
            </a:r>
            <a:r>
              <a:rPr lang="en-US" sz="2800" dirty="0" smtClean="0">
                <a:latin typeface="Arial" pitchFamily="34" charset="0"/>
                <a:cs typeface="Arial" pitchFamily="34" charset="0"/>
              </a:rPr>
              <a:t>Text-to-Speech </a:t>
            </a:r>
            <a:r>
              <a:rPr lang="en-US" sz="2800" dirty="0">
                <a:latin typeface="Arial" pitchFamily="34" charset="0"/>
                <a:cs typeface="Arial" pitchFamily="34" charset="0"/>
              </a:rPr>
              <a:t>for ELA reading passages as an accommodation for students whose need is documented in an IEP or 504 </a:t>
            </a:r>
            <a:r>
              <a:rPr lang="en-US" sz="2800" dirty="0" smtClean="0">
                <a:latin typeface="Arial" pitchFamily="34" charset="0"/>
                <a:cs typeface="Arial" pitchFamily="34" charset="0"/>
              </a:rPr>
              <a:t>plan.</a:t>
            </a:r>
            <a:endParaRPr lang="en-US" sz="2800" u="sng" dirty="0">
              <a:effectLst>
                <a:outerShdw blurRad="38100" dist="38100" dir="2700000" algn="tl">
                  <a:srgbClr val="000000">
                    <a:alpha val="43137"/>
                  </a:srgbClr>
                </a:outerShdw>
              </a:effectLst>
              <a:latin typeface="Arial" pitchFamily="34" charset="0"/>
              <a:cs typeface="Arial" pitchFamily="34" charset="0"/>
            </a:endParaRPr>
          </a:p>
          <a:p>
            <a:pPr marL="519113" indent="-409575">
              <a:buFont typeface="Arial" charset="0"/>
              <a:buChar char="•"/>
              <a:defRPr/>
            </a:pPr>
            <a:endParaRPr lang="en-US" sz="2400" b="1" u="sng" dirty="0">
              <a:effectLst>
                <a:outerShdw blurRad="38100" dist="38100" dir="2700000" algn="tl">
                  <a:srgbClr val="000000">
                    <a:alpha val="43137"/>
                  </a:srgbClr>
                </a:outerShdw>
              </a:effectLst>
            </a:endParaRPr>
          </a:p>
        </p:txBody>
      </p:sp>
    </p:spTree>
    <p:custDataLst>
      <p:tags r:id="rId1"/>
    </p:custData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4"/>
          <p:cNvSpPr txBox="1">
            <a:spLocks noChangeArrowheads="1"/>
          </p:cNvSpPr>
          <p:nvPr/>
        </p:nvSpPr>
        <p:spPr bwMode="auto">
          <a:xfrm>
            <a:off x="152400" y="0"/>
            <a:ext cx="8763000" cy="708025"/>
          </a:xfrm>
          <a:prstGeom prst="rect">
            <a:avLst/>
          </a:prstGeom>
          <a:noFill/>
          <a:ln w="9525">
            <a:noFill/>
            <a:miter lim="800000"/>
            <a:headEnd/>
            <a:tailEnd/>
          </a:ln>
        </p:spPr>
        <p:txBody>
          <a:bodyPr>
            <a:spAutoFit/>
          </a:bodyPr>
          <a:lstStyle/>
          <a:p>
            <a:pPr fontAlgn="auto">
              <a:spcBef>
                <a:spcPts val="0"/>
              </a:spcBef>
              <a:spcAft>
                <a:spcPts val="0"/>
              </a:spcAft>
              <a:defRPr/>
            </a:pPr>
            <a:r>
              <a:rPr lang="en-US" sz="4000" b="1" dirty="0">
                <a:solidFill>
                  <a:srgbClr val="0070C0"/>
                </a:solidFill>
                <a:effectLst>
                  <a:outerShdw blurRad="38100" dist="38100" dir="2700000" algn="tl">
                    <a:srgbClr val="000000">
                      <a:alpha val="43137"/>
                    </a:srgbClr>
                  </a:outerShdw>
                </a:effectLst>
                <a:latin typeface="Arial" pitchFamily="34" charset="0"/>
                <a:cs typeface="Arial" pitchFamily="34" charset="0"/>
              </a:rPr>
              <a:t>Streamlined Interface</a:t>
            </a:r>
          </a:p>
        </p:txBody>
      </p:sp>
      <p:sp>
        <p:nvSpPr>
          <p:cNvPr id="64515" name="TextBox 5"/>
          <p:cNvSpPr txBox="1">
            <a:spLocks noChangeArrowheads="1"/>
          </p:cNvSpPr>
          <p:nvPr/>
        </p:nvSpPr>
        <p:spPr bwMode="auto">
          <a:xfrm>
            <a:off x="5943600" y="990600"/>
            <a:ext cx="1981200" cy="1077913"/>
          </a:xfrm>
          <a:prstGeom prst="rect">
            <a:avLst/>
          </a:prstGeom>
          <a:noFill/>
          <a:ln w="9525">
            <a:noFill/>
            <a:miter lim="800000"/>
            <a:headEnd/>
            <a:tailEnd/>
          </a:ln>
        </p:spPr>
        <p:txBody>
          <a:bodyPr>
            <a:spAutoFit/>
          </a:bodyP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cs typeface="Arial" pitchFamily="34" charset="0"/>
              </a:rPr>
              <a:t>Standard </a:t>
            </a:r>
          </a:p>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cs typeface="Arial" pitchFamily="34" charset="0"/>
              </a:rPr>
              <a:t>Interface</a:t>
            </a:r>
          </a:p>
        </p:txBody>
      </p:sp>
      <p:sp>
        <p:nvSpPr>
          <p:cNvPr id="64516" name="TextBox 6"/>
          <p:cNvSpPr txBox="1">
            <a:spLocks noChangeArrowheads="1"/>
          </p:cNvSpPr>
          <p:nvPr/>
        </p:nvSpPr>
        <p:spPr bwMode="auto">
          <a:xfrm>
            <a:off x="145915" y="4419600"/>
            <a:ext cx="2971800" cy="1077913"/>
          </a:xfrm>
          <a:prstGeom prst="rect">
            <a:avLst/>
          </a:prstGeom>
          <a:noFill/>
          <a:ln w="9525">
            <a:noFill/>
            <a:miter lim="800000"/>
            <a:headEnd/>
            <a:tailEnd/>
          </a:ln>
        </p:spPr>
        <p:txBody>
          <a:bodyPr>
            <a:spAutoFit/>
          </a:bodyPr>
          <a:lstStyle/>
          <a:p>
            <a:pPr algn="ctr" fontAlgn="auto">
              <a:spcBef>
                <a:spcPts val="0"/>
              </a:spcBef>
              <a:spcAft>
                <a:spcPts val="0"/>
              </a:spcAft>
              <a:defRPr/>
            </a:pPr>
            <a:r>
              <a:rPr lang="en-US" sz="3200" b="1" dirty="0">
                <a:effectLst>
                  <a:outerShdw blurRad="38100" dist="38100" dir="2700000" algn="tl">
                    <a:srgbClr val="000000">
                      <a:alpha val="43137"/>
                    </a:srgbClr>
                  </a:outerShdw>
                </a:effectLst>
                <a:latin typeface="Arial" pitchFamily="34" charset="0"/>
                <a:cs typeface="Arial" pitchFamily="34" charset="0"/>
              </a:rPr>
              <a:t>Streamlined Interface</a:t>
            </a:r>
          </a:p>
        </p:txBody>
      </p:sp>
      <p:pic>
        <p:nvPicPr>
          <p:cNvPr id="7" name="Content Placeholder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31231" y="685800"/>
            <a:ext cx="5204938" cy="3082925"/>
          </a:xfrm>
          <a:prstGeom prst="rect">
            <a:avLst/>
          </a:prstGeom>
          <a:ln>
            <a:noFill/>
          </a:ln>
          <a:effectLst>
            <a:outerShdw blurRad="292100" dist="139700" dir="2700000" algn="tl" rotWithShape="0">
              <a:srgbClr val="333333">
                <a:alpha val="65000"/>
              </a:srgbClr>
            </a:outerShdw>
          </a:effectLst>
        </p:spPr>
      </p:pic>
      <p:pic>
        <p:nvPicPr>
          <p:cNvPr id="8"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3200400" y="3200998"/>
            <a:ext cx="5486400" cy="3515115"/>
          </a:xfrm>
          <a:prstGeom prst="rect">
            <a:avLst/>
          </a:prstGeom>
          <a:ln>
            <a:noFill/>
          </a:ln>
          <a:effectLst>
            <a:outerShdw blurRad="292100" dist="139700" dir="2700000" algn="tl" rotWithShape="0">
              <a:srgbClr val="333333">
                <a:alpha val="65000"/>
              </a:srgbClr>
            </a:outerShdw>
          </a:effectLst>
        </p:spPr>
      </p:pic>
      <p:sp>
        <p:nvSpPr>
          <p:cNvPr id="2" name="Right Arrow 1"/>
          <p:cNvSpPr/>
          <p:nvPr/>
        </p:nvSpPr>
        <p:spPr>
          <a:xfrm>
            <a:off x="603115" y="5469950"/>
            <a:ext cx="2057400" cy="619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5905500" y="2058879"/>
            <a:ext cx="2057400" cy="619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0" y="2667000"/>
            <a:ext cx="9144000" cy="2155825"/>
          </a:xfrm>
        </p:spPr>
        <p:txBody>
          <a:bodyPr rtlCol="0">
            <a:noAutofit/>
          </a:bodyPr>
          <a:lstStyle/>
          <a:p>
            <a:pPr>
              <a:defRPr/>
            </a:pPr>
            <a:r>
              <a:rPr lang="en-US" sz="7200" b="1" dirty="0" smtClean="0">
                <a:effectLst>
                  <a:outerShdw blurRad="38100" dist="38100" dir="2700000" algn="tl">
                    <a:srgbClr val="000000">
                      <a:alpha val="43137"/>
                    </a:srgbClr>
                  </a:outerShdw>
                </a:effectLst>
                <a:latin typeface="Arial" pitchFamily="34" charset="0"/>
                <a:cs typeface="Arial" pitchFamily="34" charset="0"/>
              </a:rPr>
              <a:t>Non-Embedded Accommodations</a:t>
            </a:r>
            <a:r>
              <a:rPr lang="en-US" sz="6000" b="1" dirty="0" smtClean="0">
                <a:solidFill>
                  <a:srgbClr val="FF00FF"/>
                </a:solidFill>
                <a:effectLst>
                  <a:outerShdw blurRad="38100" dist="38100" dir="2700000" algn="tl">
                    <a:srgbClr val="000000">
                      <a:alpha val="43137"/>
                    </a:srgbClr>
                  </a:outerShdw>
                </a:effectLst>
                <a:latin typeface="Arial" pitchFamily="34" charset="0"/>
                <a:cs typeface="Arial" pitchFamily="34" charset="0"/>
              </a:rPr>
              <a:t/>
            </a:r>
            <a:br>
              <a:rPr lang="en-US" sz="6000" b="1" dirty="0" smtClean="0">
                <a:solidFill>
                  <a:srgbClr val="FF00FF"/>
                </a:solidFill>
                <a:effectLst>
                  <a:outerShdw blurRad="38100" dist="38100" dir="2700000" algn="tl">
                    <a:srgbClr val="000000">
                      <a:alpha val="43137"/>
                    </a:srgbClr>
                  </a:outerShdw>
                </a:effectLst>
                <a:latin typeface="Arial" pitchFamily="34" charset="0"/>
                <a:cs typeface="Arial" pitchFamily="34" charset="0"/>
              </a:rPr>
            </a:br>
            <a:endParaRPr lang="en-US" sz="6000" b="1" dirty="0">
              <a:solidFill>
                <a:srgbClr val="FF00FF"/>
              </a:solidFill>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ChangeArrowheads="1"/>
          </p:cNvSpPr>
          <p:nvPr/>
        </p:nvSpPr>
        <p:spPr bwMode="auto">
          <a:xfrm>
            <a:off x="5105400" y="-413266"/>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sp>
        <p:nvSpPr>
          <p:cNvPr id="89091" name="Rectangle 2"/>
          <p:cNvSpPr>
            <a:spLocks noChangeArrowheads="1"/>
          </p:cNvSpPr>
          <p:nvPr/>
        </p:nvSpPr>
        <p:spPr bwMode="auto">
          <a:xfrm>
            <a:off x="0" y="439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sp>
        <p:nvSpPr>
          <p:cNvPr id="89092" name="Rectangle 3"/>
          <p:cNvSpPr>
            <a:spLocks noChangeArrowheads="1"/>
          </p:cNvSpPr>
          <p:nvPr/>
        </p:nvSpPr>
        <p:spPr bwMode="auto">
          <a:xfrm>
            <a:off x="0" y="2725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sp>
        <p:nvSpPr>
          <p:cNvPr id="89093" name="Rectangle 3"/>
          <p:cNvSpPr>
            <a:spLocks noChangeArrowheads="1"/>
          </p:cNvSpPr>
          <p:nvPr/>
        </p:nvSpPr>
        <p:spPr bwMode="auto">
          <a:xfrm>
            <a:off x="0" y="2725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sp>
        <p:nvSpPr>
          <p:cNvPr id="89094" name="Rectangle 3"/>
          <p:cNvSpPr>
            <a:spLocks noChangeArrowheads="1"/>
          </p:cNvSpPr>
          <p:nvPr/>
        </p:nvSpPr>
        <p:spPr bwMode="auto">
          <a:xfrm>
            <a:off x="0" y="2725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sp>
        <p:nvSpPr>
          <p:cNvPr id="89095" name="Rectangle 3"/>
          <p:cNvSpPr>
            <a:spLocks noChangeArrowheads="1"/>
          </p:cNvSpPr>
          <p:nvPr/>
        </p:nvSpPr>
        <p:spPr bwMode="auto">
          <a:xfrm>
            <a:off x="0" y="272534"/>
            <a:ext cx="184731" cy="369332"/>
          </a:xfrm>
          <a:prstGeom prst="rect">
            <a:avLst/>
          </a:prstGeom>
          <a:noFill/>
          <a:ln w="9525">
            <a:noFill/>
            <a:miter lim="800000"/>
            <a:headEnd/>
            <a:tailEnd/>
          </a:ln>
        </p:spPr>
        <p:txBody>
          <a:bodyPr wrap="none" anchor="ctr">
            <a:spAutoFit/>
          </a:bodyPr>
          <a:lstStyle/>
          <a:p>
            <a:endParaRPr lang="en-US" altLang="en-US" dirty="0">
              <a:latin typeface="Arial" panose="020B0604020202020204" pitchFamily="34" charset="0"/>
            </a:endParaRPr>
          </a:p>
        </p:txBody>
      </p:sp>
      <p:graphicFrame>
        <p:nvGraphicFramePr>
          <p:cNvPr id="13" name="Diagram 12"/>
          <p:cNvGraphicFramePr/>
          <p:nvPr>
            <p:extLst>
              <p:ext uri="{D42A27DB-BD31-4B8C-83A1-F6EECF244321}">
                <p14:modId xmlns:p14="http://schemas.microsoft.com/office/powerpoint/2010/main" val="501634299"/>
              </p:ext>
            </p:extLst>
          </p:nvPr>
        </p:nvGraphicFramePr>
        <p:xfrm>
          <a:off x="0" y="0"/>
          <a:ext cx="83058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ectangle 13"/>
          <p:cNvSpPr/>
          <p:nvPr/>
        </p:nvSpPr>
        <p:spPr>
          <a:xfrm>
            <a:off x="5562600" y="4648200"/>
            <a:ext cx="2209800" cy="1295400"/>
          </a:xfrm>
          <a:prstGeom prst="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15" name="Rectangle 14"/>
          <p:cNvSpPr/>
          <p:nvPr/>
        </p:nvSpPr>
        <p:spPr>
          <a:xfrm>
            <a:off x="3429000" y="3657600"/>
            <a:ext cx="4267200" cy="762000"/>
          </a:xfrm>
          <a:prstGeom prst="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90115" name="TextBox 4"/>
          <p:cNvSpPr txBox="1">
            <a:spLocks noChangeArrowheads="1"/>
          </p:cNvSpPr>
          <p:nvPr/>
        </p:nvSpPr>
        <p:spPr bwMode="auto">
          <a:xfrm>
            <a:off x="2057400" y="457200"/>
            <a:ext cx="6553200" cy="523875"/>
          </a:xfrm>
          <a:prstGeom prst="rect">
            <a:avLst/>
          </a:prstGeom>
          <a:noFill/>
          <a:ln w="9525">
            <a:noFill/>
            <a:miter lim="800000"/>
            <a:headEnd/>
            <a:tailEnd/>
          </a:ln>
        </p:spPr>
        <p:txBody>
          <a:bodyPr>
            <a:spAutoFit/>
          </a:bodyPr>
          <a:lstStyle/>
          <a:p>
            <a:r>
              <a:rPr lang="en-US" altLang="en-US" sz="2800" b="1"/>
              <a:t>Non-Embedded Accommodations</a:t>
            </a:r>
          </a:p>
        </p:txBody>
      </p:sp>
      <p:sp>
        <p:nvSpPr>
          <p:cNvPr id="90116" name="TextBox 6"/>
          <p:cNvSpPr txBox="1">
            <a:spLocks noChangeArrowheads="1"/>
          </p:cNvSpPr>
          <p:nvPr/>
        </p:nvSpPr>
        <p:spPr bwMode="auto">
          <a:xfrm>
            <a:off x="2743200" y="914400"/>
            <a:ext cx="5105400" cy="3046988"/>
          </a:xfrm>
          <a:prstGeom prst="rect">
            <a:avLst/>
          </a:prstGeom>
          <a:noFill/>
          <a:ln w="9525">
            <a:noFill/>
            <a:miter lim="800000"/>
            <a:headEnd/>
            <a:tailEnd/>
          </a:ln>
        </p:spPr>
        <p:txBody>
          <a:bodyPr>
            <a:spAutoFit/>
          </a:bodyPr>
          <a:lstStyle/>
          <a:p>
            <a:pPr marL="457200" indent="-457200">
              <a:buFont typeface="+mj-lt"/>
              <a:buAutoNum type="arabicPeriod"/>
            </a:pPr>
            <a:r>
              <a:rPr lang="en-US" altLang="en-US" sz="2400" dirty="0">
                <a:solidFill>
                  <a:srgbClr val="32363A"/>
                </a:solidFill>
              </a:rPr>
              <a:t>Abacus</a:t>
            </a:r>
          </a:p>
          <a:p>
            <a:pPr marL="457200" indent="-457200">
              <a:buFont typeface="+mj-lt"/>
              <a:buAutoNum type="arabicPeriod"/>
            </a:pPr>
            <a:r>
              <a:rPr lang="en-US" altLang="en-US" sz="2400" dirty="0">
                <a:solidFill>
                  <a:srgbClr val="32363A"/>
                </a:solidFill>
              </a:rPr>
              <a:t>Alternate Response Options</a:t>
            </a:r>
          </a:p>
          <a:p>
            <a:pPr marL="457200" indent="-457200">
              <a:buFont typeface="+mj-lt"/>
              <a:buAutoNum type="arabicPeriod"/>
            </a:pPr>
            <a:r>
              <a:rPr lang="en-US" altLang="en-US" sz="2400" dirty="0">
                <a:solidFill>
                  <a:srgbClr val="32363A"/>
                </a:solidFill>
              </a:rPr>
              <a:t>Calculator</a:t>
            </a:r>
          </a:p>
          <a:p>
            <a:pPr marL="457200" indent="-457200">
              <a:buFont typeface="+mj-lt"/>
              <a:buAutoNum type="arabicPeriod"/>
            </a:pPr>
            <a:r>
              <a:rPr lang="en-US" altLang="en-US" sz="2400" dirty="0">
                <a:solidFill>
                  <a:srgbClr val="32363A"/>
                </a:solidFill>
              </a:rPr>
              <a:t>Multiplication Table</a:t>
            </a:r>
          </a:p>
          <a:p>
            <a:pPr marL="457200" indent="-457200">
              <a:buFont typeface="+mj-lt"/>
              <a:buAutoNum type="arabicPeriod"/>
            </a:pPr>
            <a:r>
              <a:rPr lang="en-US" altLang="en-US" sz="2400" dirty="0">
                <a:solidFill>
                  <a:srgbClr val="32363A"/>
                </a:solidFill>
              </a:rPr>
              <a:t>Print on Demand</a:t>
            </a:r>
          </a:p>
          <a:p>
            <a:pPr marL="457200" indent="-457200">
              <a:buFont typeface="+mj-lt"/>
              <a:buAutoNum type="arabicPeriod"/>
            </a:pPr>
            <a:r>
              <a:rPr lang="en-US" altLang="en-US" sz="2400" dirty="0">
                <a:solidFill>
                  <a:srgbClr val="32363A"/>
                </a:solidFill>
              </a:rPr>
              <a:t>Read Aloud </a:t>
            </a:r>
          </a:p>
          <a:p>
            <a:pPr marL="457200" indent="-457200">
              <a:buFont typeface="+mj-lt"/>
              <a:buAutoNum type="arabicPeriod"/>
            </a:pPr>
            <a:r>
              <a:rPr lang="en-US" altLang="en-US" sz="2400" dirty="0">
                <a:solidFill>
                  <a:srgbClr val="32363A"/>
                </a:solidFill>
              </a:rPr>
              <a:t>Scribe</a:t>
            </a:r>
          </a:p>
          <a:p>
            <a:pPr marL="457200" indent="-457200">
              <a:buFont typeface="+mj-lt"/>
              <a:buAutoNum type="arabicPeriod"/>
            </a:pPr>
            <a:r>
              <a:rPr lang="en-US" altLang="en-US" sz="2400" dirty="0" smtClean="0">
                <a:solidFill>
                  <a:srgbClr val="32363A"/>
                </a:solidFill>
              </a:rPr>
              <a:t>Speech-to-Text</a:t>
            </a:r>
            <a:endParaRPr lang="en-US" altLang="en-US" sz="2400" dirty="0">
              <a:solidFill>
                <a:srgbClr val="32363A"/>
              </a:solidFill>
            </a:endParaRPr>
          </a:p>
        </p:txBody>
      </p:sp>
      <p:pic>
        <p:nvPicPr>
          <p:cNvPr id="6" name="Female 2"/>
          <p:cNvPicPr>
            <a:picLocks noChangeAspect="1"/>
          </p:cNvPicPr>
          <p:nvPr>
            <p:custDataLst>
              <p:tags r:id="rId2"/>
            </p:custDataLst>
          </p:nvPr>
        </p:nvPicPr>
        <p:blipFill>
          <a:blip r:embed="rId6" cstate="print"/>
          <a:stretch>
            <a:fillRect/>
          </a:stretch>
        </p:blipFill>
        <p:spPr>
          <a:xfrm flipH="1">
            <a:off x="152400" y="381000"/>
            <a:ext cx="2632075" cy="6477000"/>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91139" name="TextBox 6"/>
          <p:cNvSpPr txBox="1">
            <a:spLocks noChangeArrowheads="1"/>
          </p:cNvSpPr>
          <p:nvPr/>
        </p:nvSpPr>
        <p:spPr bwMode="auto">
          <a:xfrm>
            <a:off x="2057400" y="914400"/>
            <a:ext cx="6096000" cy="461963"/>
          </a:xfrm>
          <a:prstGeom prst="rect">
            <a:avLst/>
          </a:prstGeom>
          <a:noFill/>
          <a:ln w="9525">
            <a:noFill/>
            <a:miter lim="800000"/>
            <a:headEnd/>
            <a:tailEnd/>
          </a:ln>
        </p:spPr>
        <p:txBody>
          <a:bodyPr>
            <a:spAutoFit/>
          </a:bodyPr>
          <a:lstStyle/>
          <a:p>
            <a:pPr marL="457200" indent="-457200"/>
            <a:r>
              <a:rPr lang="en-US" altLang="en-US" sz="2400" dirty="0" smtClean="0">
                <a:solidFill>
                  <a:srgbClr val="32363A"/>
                </a:solidFill>
              </a:rPr>
              <a:t>1. </a:t>
            </a:r>
            <a:r>
              <a:rPr lang="en-US" altLang="en-US" sz="2400" dirty="0">
                <a:solidFill>
                  <a:srgbClr val="32363A"/>
                </a:solidFill>
              </a:rPr>
              <a:t>Abacus</a:t>
            </a:r>
          </a:p>
        </p:txBody>
      </p:sp>
      <p:pic>
        <p:nvPicPr>
          <p:cNvPr id="91140" name="Picture 3" descr="C:\Users\ABTHOMPSON\AppData\Local\Microsoft\Windows\Temporary Internet Files\Content.IE5\64CAJ2U9\MC900359611[1].wmf"/>
          <p:cNvPicPr>
            <a:picLocks noChangeAspect="1" noChangeArrowheads="1"/>
          </p:cNvPicPr>
          <p:nvPr/>
        </p:nvPicPr>
        <p:blipFill>
          <a:blip r:embed="rId6" cstate="print"/>
          <a:srcRect/>
          <a:stretch>
            <a:fillRect/>
          </a:stretch>
        </p:blipFill>
        <p:spPr bwMode="auto">
          <a:xfrm>
            <a:off x="2971800" y="1219200"/>
            <a:ext cx="3849688" cy="3200400"/>
          </a:xfrm>
          <a:prstGeom prst="rect">
            <a:avLst/>
          </a:prstGeom>
          <a:noFill/>
          <a:ln w="9525">
            <a:noFill/>
            <a:miter lim="800000"/>
            <a:headEnd/>
            <a:tailEnd/>
          </a:ln>
        </p:spPr>
      </p:pic>
      <p:pic>
        <p:nvPicPr>
          <p:cNvPr id="7" name="Female 2"/>
          <p:cNvPicPr>
            <a:picLocks noChangeAspect="1"/>
          </p:cNvPicPr>
          <p:nvPr>
            <p:custDataLst>
              <p:tags r:id="rId2"/>
            </p:custDataLst>
          </p:nvPr>
        </p:nvPicPr>
        <p:blipFill>
          <a:blip r:embed="rId7" cstate="print"/>
          <a:stretch>
            <a:fillRect/>
          </a:stretch>
        </p:blipFill>
        <p:spPr>
          <a:xfrm flipH="1">
            <a:off x="76200" y="346075"/>
            <a:ext cx="3048000" cy="6511925"/>
          </a:xfrm>
          <a:prstGeom prst="rect">
            <a:avLst/>
          </a:prstGeom>
          <a:effectLst>
            <a:outerShdw blurRad="50800" dist="38100" dir="2700000" algn="tl" rotWithShape="0">
              <a:prstClr val="black">
                <a:alpha val="40000"/>
              </a:prstClr>
            </a:outerShdw>
          </a:effectLst>
        </p:spPr>
      </p:pic>
      <p:sp>
        <p:nvSpPr>
          <p:cNvPr id="91142" name="TextBox 4"/>
          <p:cNvSpPr txBox="1">
            <a:spLocks noChangeArrowheads="1"/>
          </p:cNvSpPr>
          <p:nvPr/>
        </p:nvSpPr>
        <p:spPr bwMode="auto">
          <a:xfrm>
            <a:off x="2057400" y="457200"/>
            <a:ext cx="6553200" cy="523875"/>
          </a:xfrm>
          <a:prstGeom prst="rect">
            <a:avLst/>
          </a:prstGeom>
          <a:noFill/>
          <a:ln w="9525">
            <a:noFill/>
            <a:miter lim="800000"/>
            <a:headEnd/>
            <a:tailEnd/>
          </a:ln>
        </p:spPr>
        <p:txBody>
          <a:bodyPr>
            <a:spAutoFit/>
          </a:bodyPr>
          <a:lstStyle/>
          <a:p>
            <a:r>
              <a:rPr lang="en-US" altLang="en-US" sz="2800" b="1"/>
              <a:t>Non-Embedded Accommodations</a:t>
            </a:r>
          </a:p>
        </p:txBody>
      </p:sp>
    </p:spTree>
    <p:custDataLst>
      <p:tags r:id="rId1"/>
    </p:custData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92163" name="TextBox 6"/>
          <p:cNvSpPr txBox="1">
            <a:spLocks noChangeArrowheads="1"/>
          </p:cNvSpPr>
          <p:nvPr/>
        </p:nvSpPr>
        <p:spPr bwMode="auto">
          <a:xfrm>
            <a:off x="2057400" y="914400"/>
            <a:ext cx="6096000" cy="461963"/>
          </a:xfrm>
          <a:prstGeom prst="rect">
            <a:avLst/>
          </a:prstGeom>
          <a:noFill/>
          <a:ln w="9525">
            <a:noFill/>
            <a:miter lim="800000"/>
            <a:headEnd/>
            <a:tailEnd/>
          </a:ln>
        </p:spPr>
        <p:txBody>
          <a:bodyPr>
            <a:spAutoFit/>
          </a:bodyPr>
          <a:lstStyle/>
          <a:p>
            <a:pPr marL="457200" indent="-457200"/>
            <a:r>
              <a:rPr lang="en-US" altLang="en-US" sz="2400" dirty="0" smtClean="0">
                <a:solidFill>
                  <a:srgbClr val="32363A"/>
                </a:solidFill>
              </a:rPr>
              <a:t>2. </a:t>
            </a:r>
            <a:r>
              <a:rPr lang="en-US" altLang="en-US" sz="2400" dirty="0"/>
              <a:t>Alternate Response Options </a:t>
            </a:r>
            <a:endParaRPr lang="en-US" altLang="en-US" sz="2400" dirty="0">
              <a:solidFill>
                <a:srgbClr val="32363A"/>
              </a:solidFill>
            </a:endParaRPr>
          </a:p>
        </p:txBody>
      </p:sp>
      <p:pic>
        <p:nvPicPr>
          <p:cNvPr id="92164" name="Picture 2" descr="C:\Users\ABTHOMPSON\AppData\Local\Microsoft\Windows\Temporary Internet Files\Content.IE5\ZNHVY10R\MC900389830[1].wmf"/>
          <p:cNvPicPr>
            <a:picLocks noChangeAspect="1" noChangeArrowheads="1"/>
          </p:cNvPicPr>
          <p:nvPr/>
        </p:nvPicPr>
        <p:blipFill>
          <a:blip r:embed="rId6" cstate="print"/>
          <a:srcRect/>
          <a:stretch>
            <a:fillRect/>
          </a:stretch>
        </p:blipFill>
        <p:spPr bwMode="auto">
          <a:xfrm>
            <a:off x="2590800" y="1557338"/>
            <a:ext cx="2143125" cy="1717675"/>
          </a:xfrm>
          <a:prstGeom prst="rect">
            <a:avLst/>
          </a:prstGeom>
          <a:noFill/>
          <a:ln w="9525">
            <a:noFill/>
            <a:miter lim="800000"/>
            <a:headEnd/>
            <a:tailEnd/>
          </a:ln>
        </p:spPr>
      </p:pic>
      <p:pic>
        <p:nvPicPr>
          <p:cNvPr id="92165" name="Picture 4"/>
          <p:cNvPicPr>
            <a:picLocks noChangeAspect="1" noChangeArrowheads="1"/>
          </p:cNvPicPr>
          <p:nvPr/>
        </p:nvPicPr>
        <p:blipFill>
          <a:blip r:embed="rId7" cstate="print"/>
          <a:srcRect/>
          <a:stretch>
            <a:fillRect/>
          </a:stretch>
        </p:blipFill>
        <p:spPr bwMode="auto">
          <a:xfrm>
            <a:off x="4267200" y="1606550"/>
            <a:ext cx="3325813" cy="1409700"/>
          </a:xfrm>
          <a:prstGeom prst="rect">
            <a:avLst/>
          </a:prstGeom>
          <a:noFill/>
          <a:ln w="9525">
            <a:noFill/>
            <a:miter lim="800000"/>
            <a:headEnd/>
            <a:tailEnd/>
          </a:ln>
        </p:spPr>
      </p:pic>
      <p:pic>
        <p:nvPicPr>
          <p:cNvPr id="92166" name="Picture 3" descr="C:\Users\ABTHOMPSON\AppData\Local\Microsoft\Windows\Temporary Internet Files\Content.IE5\XDX7FN3W\MC900433878[1].png"/>
          <p:cNvPicPr>
            <a:picLocks noChangeAspect="1" noChangeArrowheads="1"/>
          </p:cNvPicPr>
          <p:nvPr/>
        </p:nvPicPr>
        <p:blipFill>
          <a:blip r:embed="rId8" cstate="print"/>
          <a:srcRect/>
          <a:stretch>
            <a:fillRect/>
          </a:stretch>
        </p:blipFill>
        <p:spPr bwMode="auto">
          <a:xfrm>
            <a:off x="3581400" y="2305050"/>
            <a:ext cx="1809750" cy="1809750"/>
          </a:xfrm>
          <a:prstGeom prst="rect">
            <a:avLst/>
          </a:prstGeom>
          <a:noFill/>
          <a:ln w="9525">
            <a:noFill/>
            <a:miter lim="800000"/>
            <a:headEnd/>
            <a:tailEnd/>
          </a:ln>
        </p:spPr>
      </p:pic>
      <p:pic>
        <p:nvPicPr>
          <p:cNvPr id="92167" name="Picture 6" descr="C:\Users\ABTHOMPSON\AppData\Local\Microsoft\Windows\Temporary Internet Files\Content.IE5\BN7V6143\MC900432573[1].png"/>
          <p:cNvPicPr>
            <a:picLocks noChangeAspect="1" noChangeArrowheads="1"/>
          </p:cNvPicPr>
          <p:nvPr/>
        </p:nvPicPr>
        <p:blipFill>
          <a:blip r:embed="rId9" cstate="print"/>
          <a:srcRect/>
          <a:stretch>
            <a:fillRect/>
          </a:stretch>
        </p:blipFill>
        <p:spPr bwMode="auto">
          <a:xfrm>
            <a:off x="5562600" y="1524000"/>
            <a:ext cx="2895600" cy="2895600"/>
          </a:xfrm>
          <a:prstGeom prst="rect">
            <a:avLst/>
          </a:prstGeom>
          <a:noFill/>
          <a:ln w="9525">
            <a:noFill/>
            <a:miter lim="800000"/>
            <a:headEnd/>
            <a:tailEnd/>
          </a:ln>
        </p:spPr>
      </p:pic>
      <p:pic>
        <p:nvPicPr>
          <p:cNvPr id="10" name="Female 2"/>
          <p:cNvPicPr>
            <a:picLocks noChangeAspect="1"/>
          </p:cNvPicPr>
          <p:nvPr>
            <p:custDataLst>
              <p:tags r:id="rId2"/>
            </p:custDataLst>
          </p:nvPr>
        </p:nvPicPr>
        <p:blipFill>
          <a:blip r:embed="rId10" cstate="print"/>
          <a:stretch>
            <a:fillRect/>
          </a:stretch>
        </p:blipFill>
        <p:spPr>
          <a:xfrm flipH="1">
            <a:off x="76200" y="669032"/>
            <a:ext cx="2514600" cy="6188968"/>
          </a:xfrm>
          <a:prstGeom prst="rect">
            <a:avLst/>
          </a:prstGeom>
          <a:effectLst>
            <a:outerShdw blurRad="50800" dist="38100" dir="2700000" algn="tl" rotWithShape="0">
              <a:prstClr val="black">
                <a:alpha val="40000"/>
              </a:prstClr>
            </a:outerShdw>
          </a:effectLst>
        </p:spPr>
      </p:pic>
      <p:sp>
        <p:nvSpPr>
          <p:cNvPr id="92169" name="TextBox 4"/>
          <p:cNvSpPr txBox="1">
            <a:spLocks noChangeArrowheads="1"/>
          </p:cNvSpPr>
          <p:nvPr/>
        </p:nvSpPr>
        <p:spPr bwMode="auto">
          <a:xfrm>
            <a:off x="2057400" y="457200"/>
            <a:ext cx="6553200" cy="523875"/>
          </a:xfrm>
          <a:prstGeom prst="rect">
            <a:avLst/>
          </a:prstGeom>
          <a:noFill/>
          <a:ln w="9525">
            <a:noFill/>
            <a:miter lim="800000"/>
            <a:headEnd/>
            <a:tailEnd/>
          </a:ln>
        </p:spPr>
        <p:txBody>
          <a:bodyPr>
            <a:spAutoFit/>
          </a:bodyPr>
          <a:lstStyle/>
          <a:p>
            <a:r>
              <a:rPr lang="en-US" altLang="en-US" sz="2800" b="1"/>
              <a:t>Non-Embedded Accommodations</a:t>
            </a:r>
          </a:p>
        </p:txBody>
      </p:sp>
    </p:spTree>
    <p:custDataLst>
      <p:tags r:id="rId1"/>
    </p:custData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93187" name="TextBox 6"/>
          <p:cNvSpPr txBox="1">
            <a:spLocks noChangeArrowheads="1"/>
          </p:cNvSpPr>
          <p:nvPr/>
        </p:nvSpPr>
        <p:spPr bwMode="auto">
          <a:xfrm>
            <a:off x="2133600" y="914400"/>
            <a:ext cx="6019800" cy="461963"/>
          </a:xfrm>
          <a:prstGeom prst="rect">
            <a:avLst/>
          </a:prstGeom>
          <a:noFill/>
          <a:ln w="9525">
            <a:noFill/>
            <a:miter lim="800000"/>
            <a:headEnd/>
            <a:tailEnd/>
          </a:ln>
        </p:spPr>
        <p:txBody>
          <a:bodyPr>
            <a:spAutoFit/>
          </a:bodyPr>
          <a:lstStyle/>
          <a:p>
            <a:pPr marL="457200" indent="-457200"/>
            <a:r>
              <a:rPr lang="en-US" altLang="en-US" sz="2400" dirty="0" smtClean="0">
                <a:solidFill>
                  <a:srgbClr val="32363A"/>
                </a:solidFill>
              </a:rPr>
              <a:t>3. Non-Embedded </a:t>
            </a:r>
            <a:r>
              <a:rPr lang="en-US" altLang="en-US" sz="2400" dirty="0">
                <a:solidFill>
                  <a:srgbClr val="32363A"/>
                </a:solidFill>
              </a:rPr>
              <a:t>Calculator</a:t>
            </a:r>
          </a:p>
        </p:txBody>
      </p:sp>
      <p:pic>
        <p:nvPicPr>
          <p:cNvPr id="93188" name="Picture 2" descr="C:\Users\ABTHOMPSON\AppData\Local\Microsoft\Windows\Temporary Internet Files\Content.IE5\QFR3LNLS\MC900058866[1].wmf"/>
          <p:cNvPicPr>
            <a:picLocks noChangeAspect="1" noChangeArrowheads="1"/>
          </p:cNvPicPr>
          <p:nvPr/>
        </p:nvPicPr>
        <p:blipFill>
          <a:blip r:embed="rId6" cstate="print"/>
          <a:srcRect/>
          <a:stretch>
            <a:fillRect/>
          </a:stretch>
        </p:blipFill>
        <p:spPr bwMode="auto">
          <a:xfrm>
            <a:off x="3124200" y="1911350"/>
            <a:ext cx="2400300" cy="2228850"/>
          </a:xfrm>
          <a:prstGeom prst="rect">
            <a:avLst/>
          </a:prstGeom>
          <a:noFill/>
          <a:ln w="9525">
            <a:noFill/>
            <a:miter lim="800000"/>
            <a:headEnd/>
            <a:tailEnd/>
          </a:ln>
        </p:spPr>
      </p:pic>
      <p:sp>
        <p:nvSpPr>
          <p:cNvPr id="12" name="Rectangular Callout 11"/>
          <p:cNvSpPr/>
          <p:nvPr/>
        </p:nvSpPr>
        <p:spPr>
          <a:xfrm rot="20614105">
            <a:off x="5995988" y="1290638"/>
            <a:ext cx="1911350" cy="2263775"/>
          </a:xfrm>
          <a:prstGeom prst="wedgeRectCallout">
            <a:avLst>
              <a:gd name="adj1" fmla="val -126555"/>
              <a:gd name="adj2" fmla="val -2713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bg1"/>
                </a:solidFill>
                <a:latin typeface="Arial" pitchFamily="34" charset="0"/>
                <a:cs typeface="Arial" pitchFamily="34" charset="0"/>
              </a:rPr>
              <a:t>Five </a:t>
            </a:r>
            <a:r>
              <a:rPr lang="en-US" sz="2400" b="1" dirty="0" smtClean="0">
                <a:solidFill>
                  <a:schemeClr val="bg1"/>
                </a:solidFill>
                <a:latin typeface="Arial" pitchFamily="34" charset="0"/>
                <a:cs typeface="Arial" pitchFamily="34" charset="0"/>
              </a:rPr>
              <a:t>nine </a:t>
            </a:r>
            <a:r>
              <a:rPr lang="en-US" sz="2400" b="1" dirty="0">
                <a:solidFill>
                  <a:schemeClr val="bg1"/>
                </a:solidFill>
                <a:latin typeface="Arial" pitchFamily="34" charset="0"/>
                <a:cs typeface="Arial" pitchFamily="34" charset="0"/>
              </a:rPr>
              <a:t>seven minus three four</a:t>
            </a:r>
          </a:p>
        </p:txBody>
      </p:sp>
      <p:sp>
        <p:nvSpPr>
          <p:cNvPr id="93191" name="TextBox 4"/>
          <p:cNvSpPr txBox="1">
            <a:spLocks noChangeArrowheads="1"/>
          </p:cNvSpPr>
          <p:nvPr/>
        </p:nvSpPr>
        <p:spPr bwMode="auto">
          <a:xfrm>
            <a:off x="2057400" y="457200"/>
            <a:ext cx="6553200" cy="523875"/>
          </a:xfrm>
          <a:prstGeom prst="rect">
            <a:avLst/>
          </a:prstGeom>
          <a:noFill/>
          <a:ln w="9525">
            <a:noFill/>
            <a:miter lim="800000"/>
            <a:headEnd/>
            <a:tailEnd/>
          </a:ln>
        </p:spPr>
        <p:txBody>
          <a:bodyPr>
            <a:spAutoFit/>
          </a:bodyPr>
          <a:lstStyle/>
          <a:p>
            <a:r>
              <a:rPr lang="en-US" altLang="en-US" sz="2800" b="1"/>
              <a:t>Non-Embedded Accommodations</a:t>
            </a:r>
          </a:p>
        </p:txBody>
      </p:sp>
      <p:pic>
        <p:nvPicPr>
          <p:cNvPr id="9" name="Female 2"/>
          <p:cNvPicPr>
            <a:picLocks noChangeAspect="1"/>
          </p:cNvPicPr>
          <p:nvPr>
            <p:custDataLst>
              <p:tags r:id="rId2"/>
            </p:custDataLst>
          </p:nvPr>
        </p:nvPicPr>
        <p:blipFill>
          <a:blip r:embed="rId7" cstate="print"/>
          <a:stretch>
            <a:fillRect/>
          </a:stretch>
        </p:blipFill>
        <p:spPr>
          <a:xfrm flipH="1">
            <a:off x="152400" y="346074"/>
            <a:ext cx="3200400" cy="6511925"/>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11267" name="TextBox 11"/>
          <p:cNvSpPr txBox="1">
            <a:spLocks noChangeArrowheads="1"/>
          </p:cNvSpPr>
          <p:nvPr/>
        </p:nvSpPr>
        <p:spPr bwMode="auto">
          <a:xfrm>
            <a:off x="2209800" y="1600200"/>
            <a:ext cx="6248400" cy="1292662"/>
          </a:xfrm>
          <a:prstGeom prst="rect">
            <a:avLst/>
          </a:prstGeom>
          <a:noFill/>
          <a:ln w="9525">
            <a:noFill/>
            <a:miter lim="800000"/>
            <a:headEnd/>
            <a:tailEnd/>
          </a:ln>
        </p:spPr>
        <p:txBody>
          <a:bodyPr wrap="square">
            <a:spAutoFit/>
          </a:bodyPr>
          <a:lstStyle/>
          <a:p>
            <a:pPr marL="742950" indent="-742950">
              <a:buFont typeface="+mj-lt"/>
              <a:buAutoNum type="arabicPeriod" startAt="2"/>
            </a:pPr>
            <a:r>
              <a:rPr lang="en-US" altLang="en-US" sz="2600" dirty="0" smtClean="0"/>
              <a:t>What </a:t>
            </a:r>
            <a:r>
              <a:rPr lang="en-US" altLang="en-US" sz="2600" dirty="0"/>
              <a:t>do the designated supports and accommodations look like in the test delivery system? </a:t>
            </a:r>
          </a:p>
        </p:txBody>
      </p:sp>
      <p:pic>
        <p:nvPicPr>
          <p:cNvPr id="7" name="Female 2"/>
          <p:cNvPicPr>
            <a:picLocks noChangeAspect="1"/>
          </p:cNvPicPr>
          <p:nvPr>
            <p:custDataLst>
              <p:tags r:id="rId2"/>
            </p:custDataLst>
          </p:nvPr>
        </p:nvPicPr>
        <p:blipFill>
          <a:blip r:embed="rId6" cstate="print"/>
          <a:stretch>
            <a:fillRect/>
          </a:stretch>
        </p:blipFill>
        <p:spPr>
          <a:xfrm>
            <a:off x="76200" y="317500"/>
            <a:ext cx="2286000" cy="6540500"/>
          </a:xfrm>
          <a:prstGeom prst="rect">
            <a:avLst/>
          </a:prstGeom>
          <a:effectLst>
            <a:outerShdw blurRad="50800" dist="38100" dir="2700000" algn="tl" rotWithShape="0">
              <a:prstClr val="black">
                <a:alpha val="40000"/>
              </a:prstClr>
            </a:outerShdw>
          </a:effectLst>
        </p:spPr>
      </p:pic>
      <p:sp>
        <p:nvSpPr>
          <p:cNvPr id="11269" name="TextBox 4"/>
          <p:cNvSpPr txBox="1">
            <a:spLocks noChangeArrowheads="1"/>
          </p:cNvSpPr>
          <p:nvPr/>
        </p:nvSpPr>
        <p:spPr bwMode="auto">
          <a:xfrm>
            <a:off x="2133600" y="533400"/>
            <a:ext cx="6400800" cy="523875"/>
          </a:xfrm>
          <a:prstGeom prst="rect">
            <a:avLst/>
          </a:prstGeom>
          <a:noFill/>
          <a:ln w="9525">
            <a:noFill/>
            <a:miter lim="800000"/>
            <a:headEnd/>
            <a:tailEnd/>
          </a:ln>
        </p:spPr>
        <p:txBody>
          <a:bodyPr>
            <a:spAutoFit/>
          </a:bodyPr>
          <a:lstStyle/>
          <a:p>
            <a:r>
              <a:rPr lang="en-US" altLang="en-US" sz="2800" b="1"/>
              <a:t>Accessibility and Accommodations</a:t>
            </a:r>
          </a:p>
        </p:txBody>
      </p:sp>
      <p:pic>
        <p:nvPicPr>
          <p:cNvPr id="11270" name="Picture 10"/>
          <p:cNvPicPr>
            <a:picLocks noChangeAspect="1" noChangeArrowheads="1"/>
          </p:cNvPicPr>
          <p:nvPr/>
        </p:nvPicPr>
        <p:blipFill>
          <a:blip r:embed="rId7" cstate="print"/>
          <a:srcRect/>
          <a:stretch>
            <a:fillRect/>
          </a:stretch>
        </p:blipFill>
        <p:spPr bwMode="auto">
          <a:xfrm>
            <a:off x="609600" y="2362200"/>
            <a:ext cx="1219200" cy="1427163"/>
          </a:xfrm>
          <a:prstGeom prst="rect">
            <a:avLst/>
          </a:prstGeom>
          <a:noFill/>
          <a:ln w="9525">
            <a:solidFill>
              <a:schemeClr val="tx1"/>
            </a:solid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94211" name="TextBox 6"/>
          <p:cNvSpPr txBox="1">
            <a:spLocks noChangeArrowheads="1"/>
          </p:cNvSpPr>
          <p:nvPr/>
        </p:nvSpPr>
        <p:spPr bwMode="auto">
          <a:xfrm>
            <a:off x="2133600" y="914400"/>
            <a:ext cx="6019800" cy="461963"/>
          </a:xfrm>
          <a:prstGeom prst="rect">
            <a:avLst/>
          </a:prstGeom>
          <a:noFill/>
          <a:ln w="9525">
            <a:noFill/>
            <a:miter lim="800000"/>
            <a:headEnd/>
            <a:tailEnd/>
          </a:ln>
        </p:spPr>
        <p:txBody>
          <a:bodyPr>
            <a:spAutoFit/>
          </a:bodyPr>
          <a:lstStyle/>
          <a:p>
            <a:pPr marL="457200" indent="-457200"/>
            <a:r>
              <a:rPr lang="en-US" altLang="en-US" sz="2400" dirty="0" smtClean="0">
                <a:solidFill>
                  <a:srgbClr val="32363A"/>
                </a:solidFill>
              </a:rPr>
              <a:t>4. </a:t>
            </a:r>
            <a:r>
              <a:rPr lang="en-US" altLang="en-US" sz="2400" dirty="0">
                <a:solidFill>
                  <a:srgbClr val="32363A"/>
                </a:solidFill>
              </a:rPr>
              <a:t>Multiplication Table</a:t>
            </a:r>
          </a:p>
        </p:txBody>
      </p:sp>
      <p:pic>
        <p:nvPicPr>
          <p:cNvPr id="94212" name="Picture 7"/>
          <p:cNvPicPr>
            <a:picLocks noChangeAspect="1" noChangeArrowheads="1"/>
          </p:cNvPicPr>
          <p:nvPr/>
        </p:nvPicPr>
        <p:blipFill>
          <a:blip r:embed="rId6" cstate="print"/>
          <a:srcRect/>
          <a:stretch>
            <a:fillRect/>
          </a:stretch>
        </p:blipFill>
        <p:spPr bwMode="auto">
          <a:xfrm>
            <a:off x="2743200" y="1371600"/>
            <a:ext cx="5189538" cy="2819400"/>
          </a:xfrm>
          <a:prstGeom prst="rect">
            <a:avLst/>
          </a:prstGeom>
          <a:noFill/>
          <a:ln w="9525">
            <a:noFill/>
            <a:miter lim="800000"/>
            <a:headEnd/>
            <a:tailEnd/>
          </a:ln>
        </p:spPr>
      </p:pic>
      <p:sp>
        <p:nvSpPr>
          <p:cNvPr id="94214" name="TextBox 4"/>
          <p:cNvSpPr txBox="1">
            <a:spLocks noChangeArrowheads="1"/>
          </p:cNvSpPr>
          <p:nvPr/>
        </p:nvSpPr>
        <p:spPr bwMode="auto">
          <a:xfrm>
            <a:off x="2057400" y="457200"/>
            <a:ext cx="6553200" cy="523875"/>
          </a:xfrm>
          <a:prstGeom prst="rect">
            <a:avLst/>
          </a:prstGeom>
          <a:noFill/>
          <a:ln w="9525">
            <a:noFill/>
            <a:miter lim="800000"/>
            <a:headEnd/>
            <a:tailEnd/>
          </a:ln>
        </p:spPr>
        <p:txBody>
          <a:bodyPr>
            <a:spAutoFit/>
          </a:bodyPr>
          <a:lstStyle/>
          <a:p>
            <a:r>
              <a:rPr lang="en-US" altLang="en-US" sz="2800" b="1"/>
              <a:t>Non-Embedded Accommodations</a:t>
            </a:r>
          </a:p>
        </p:txBody>
      </p:sp>
      <p:pic>
        <p:nvPicPr>
          <p:cNvPr id="8" name="Female 2"/>
          <p:cNvPicPr>
            <a:picLocks noChangeAspect="1"/>
          </p:cNvPicPr>
          <p:nvPr>
            <p:custDataLst>
              <p:tags r:id="rId2"/>
            </p:custDataLst>
          </p:nvPr>
        </p:nvPicPr>
        <p:blipFill>
          <a:blip r:embed="rId7" cstate="print"/>
          <a:stretch>
            <a:fillRect/>
          </a:stretch>
        </p:blipFill>
        <p:spPr>
          <a:xfrm flipH="1">
            <a:off x="152400" y="346074"/>
            <a:ext cx="3200400" cy="6511925"/>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Content Placeholder 3" descr="blackboard.png"/>
          <p:cNvPicPr>
            <a:picLocks noGrp="1" noChangeAspect="1"/>
          </p:cNvPicPr>
          <p:nvPr>
            <p:ph idx="1"/>
          </p:nvPr>
        </p:nvPicPr>
        <p:blipFill>
          <a:blip r:embed="rId5" cstate="print"/>
          <a:srcRect/>
          <a:stretch>
            <a:fillRect/>
          </a:stretch>
        </p:blipFill>
        <p:spPr>
          <a:xfrm>
            <a:off x="1911350" y="381000"/>
            <a:ext cx="6965950" cy="4419600"/>
          </a:xfrm>
        </p:spPr>
      </p:pic>
      <p:sp>
        <p:nvSpPr>
          <p:cNvPr id="95235" name="TextBox 6"/>
          <p:cNvSpPr txBox="1">
            <a:spLocks noChangeArrowheads="1"/>
          </p:cNvSpPr>
          <p:nvPr/>
        </p:nvSpPr>
        <p:spPr bwMode="auto">
          <a:xfrm>
            <a:off x="2133600" y="838200"/>
            <a:ext cx="6553200" cy="830263"/>
          </a:xfrm>
          <a:prstGeom prst="rect">
            <a:avLst/>
          </a:prstGeom>
          <a:noFill/>
          <a:ln w="9525">
            <a:noFill/>
            <a:miter lim="800000"/>
            <a:headEnd/>
            <a:tailEnd/>
          </a:ln>
        </p:spPr>
        <p:txBody>
          <a:bodyPr>
            <a:spAutoFit/>
          </a:bodyPr>
          <a:lstStyle/>
          <a:p>
            <a:pPr marL="457200" indent="-457200"/>
            <a:r>
              <a:rPr lang="en-US" altLang="en-US" sz="2400" dirty="0" smtClean="0">
                <a:solidFill>
                  <a:srgbClr val="32363A"/>
                </a:solidFill>
              </a:rPr>
              <a:t>5. </a:t>
            </a:r>
            <a:r>
              <a:rPr lang="en-US" altLang="en-US" sz="2400" dirty="0">
                <a:solidFill>
                  <a:srgbClr val="32363A"/>
                </a:solidFill>
              </a:rPr>
              <a:t>Print on </a:t>
            </a:r>
            <a:r>
              <a:rPr lang="en-US" altLang="en-US" sz="2400" dirty="0" smtClean="0">
                <a:solidFill>
                  <a:srgbClr val="32363A"/>
                </a:solidFill>
              </a:rPr>
              <a:t>Demand</a:t>
            </a:r>
            <a:endParaRPr lang="en-US" altLang="en-US" sz="2400" dirty="0">
              <a:solidFill>
                <a:srgbClr val="32363A"/>
              </a:solidFill>
            </a:endParaRPr>
          </a:p>
          <a:p>
            <a:pPr marL="457200" indent="-457200"/>
            <a:r>
              <a:rPr lang="en-US" altLang="en-US" sz="2400" i="1" dirty="0" smtClean="0">
                <a:solidFill>
                  <a:srgbClr val="32363A"/>
                </a:solidFill>
              </a:rPr>
              <a:t>	</a:t>
            </a:r>
            <a:r>
              <a:rPr lang="en-US" altLang="en-US" sz="2000" b="1" dirty="0" smtClean="0">
                <a:solidFill>
                  <a:srgbClr val="32363A"/>
                </a:solidFill>
              </a:rPr>
              <a:t>For passages/Stimuli </a:t>
            </a:r>
            <a:r>
              <a:rPr lang="en-US" altLang="en-US" sz="2000" b="1" dirty="0">
                <a:solidFill>
                  <a:srgbClr val="32363A"/>
                </a:solidFill>
              </a:rPr>
              <a:t>and/or Items</a:t>
            </a:r>
          </a:p>
        </p:txBody>
      </p:sp>
      <p:pic>
        <p:nvPicPr>
          <p:cNvPr id="95236" name="Picture 3" descr="C:\Users\ABTHOMPSON\AppData\Local\Microsoft\Windows\Temporary Internet Files\Content.IE5\XDX7FN3W\MC900432572[1].png"/>
          <p:cNvPicPr>
            <a:picLocks noChangeAspect="1" noChangeArrowheads="1"/>
          </p:cNvPicPr>
          <p:nvPr/>
        </p:nvPicPr>
        <p:blipFill>
          <a:blip r:embed="rId6" cstate="print"/>
          <a:srcRect/>
          <a:stretch>
            <a:fillRect/>
          </a:stretch>
        </p:blipFill>
        <p:spPr bwMode="auto">
          <a:xfrm>
            <a:off x="6172200" y="2667000"/>
            <a:ext cx="1447800" cy="1447800"/>
          </a:xfrm>
          <a:prstGeom prst="rect">
            <a:avLst/>
          </a:prstGeom>
          <a:noFill/>
          <a:ln w="9525">
            <a:noFill/>
            <a:miter lim="800000"/>
            <a:headEnd/>
            <a:tailEnd/>
          </a:ln>
        </p:spPr>
      </p:pic>
      <p:pic>
        <p:nvPicPr>
          <p:cNvPr id="95237" name="Picture 9" descr="print.png"/>
          <p:cNvPicPr>
            <a:picLocks noChangeAspect="1"/>
          </p:cNvPicPr>
          <p:nvPr/>
        </p:nvPicPr>
        <p:blipFill>
          <a:blip r:embed="rId7" cstate="print"/>
          <a:srcRect/>
          <a:stretch>
            <a:fillRect/>
          </a:stretch>
        </p:blipFill>
        <p:spPr bwMode="auto">
          <a:xfrm>
            <a:off x="4953000" y="1641475"/>
            <a:ext cx="1408113" cy="2501900"/>
          </a:xfrm>
          <a:prstGeom prst="rect">
            <a:avLst/>
          </a:prstGeom>
          <a:noFill/>
          <a:ln w="9525">
            <a:noFill/>
            <a:miter lim="800000"/>
            <a:headEnd/>
            <a:tailEnd/>
          </a:ln>
        </p:spPr>
      </p:pic>
      <p:pic>
        <p:nvPicPr>
          <p:cNvPr id="95238" name="Picture 8" descr="callingHD.png"/>
          <p:cNvPicPr>
            <a:picLocks noChangeAspect="1"/>
          </p:cNvPicPr>
          <p:nvPr/>
        </p:nvPicPr>
        <p:blipFill>
          <a:blip r:embed="rId8" cstate="print"/>
          <a:srcRect/>
          <a:stretch>
            <a:fillRect/>
          </a:stretch>
        </p:blipFill>
        <p:spPr bwMode="auto">
          <a:xfrm>
            <a:off x="2743200" y="1720850"/>
            <a:ext cx="2466975" cy="2466975"/>
          </a:xfrm>
          <a:prstGeom prst="rect">
            <a:avLst/>
          </a:prstGeom>
          <a:noFill/>
          <a:ln w="9525">
            <a:noFill/>
            <a:miter lim="800000"/>
            <a:headEnd/>
            <a:tailEnd/>
          </a:ln>
        </p:spPr>
      </p:pic>
      <p:sp>
        <p:nvSpPr>
          <p:cNvPr id="95240" name="TextBox 4"/>
          <p:cNvSpPr txBox="1">
            <a:spLocks noChangeArrowheads="1"/>
          </p:cNvSpPr>
          <p:nvPr/>
        </p:nvSpPr>
        <p:spPr bwMode="auto">
          <a:xfrm>
            <a:off x="2057400" y="457200"/>
            <a:ext cx="6553200" cy="523875"/>
          </a:xfrm>
          <a:prstGeom prst="rect">
            <a:avLst/>
          </a:prstGeom>
          <a:noFill/>
          <a:ln w="9525">
            <a:noFill/>
            <a:miter lim="800000"/>
            <a:headEnd/>
            <a:tailEnd/>
          </a:ln>
        </p:spPr>
        <p:txBody>
          <a:bodyPr>
            <a:spAutoFit/>
          </a:bodyPr>
          <a:lstStyle/>
          <a:p>
            <a:r>
              <a:rPr lang="en-US" altLang="en-US" sz="2800" b="1"/>
              <a:t>Non-Embedded Accommodations</a:t>
            </a:r>
          </a:p>
        </p:txBody>
      </p:sp>
      <p:pic>
        <p:nvPicPr>
          <p:cNvPr id="10" name="Female 2"/>
          <p:cNvPicPr>
            <a:picLocks noChangeAspect="1"/>
          </p:cNvPicPr>
          <p:nvPr>
            <p:custDataLst>
              <p:tags r:id="rId2"/>
            </p:custDataLst>
          </p:nvPr>
        </p:nvPicPr>
        <p:blipFill>
          <a:blip r:embed="rId9" cstate="print"/>
          <a:stretch>
            <a:fillRect/>
          </a:stretch>
        </p:blipFill>
        <p:spPr>
          <a:xfrm flipH="1">
            <a:off x="152400" y="346074"/>
            <a:ext cx="3200400" cy="6511925"/>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Content Placeholder 3" descr="blackboard.png"/>
          <p:cNvPicPr>
            <a:picLocks noGrp="1" noChangeAspect="1"/>
          </p:cNvPicPr>
          <p:nvPr>
            <p:ph idx="1"/>
          </p:nvPr>
        </p:nvPicPr>
        <p:blipFill>
          <a:blip r:embed="rId7" cstate="print"/>
          <a:srcRect/>
          <a:stretch>
            <a:fillRect/>
          </a:stretch>
        </p:blipFill>
        <p:spPr>
          <a:xfrm>
            <a:off x="1911350" y="381000"/>
            <a:ext cx="6965950" cy="4419600"/>
          </a:xfrm>
        </p:spPr>
      </p:pic>
      <p:sp>
        <p:nvSpPr>
          <p:cNvPr id="96259" name="TextBox 6"/>
          <p:cNvSpPr txBox="1">
            <a:spLocks noChangeArrowheads="1"/>
          </p:cNvSpPr>
          <p:nvPr/>
        </p:nvSpPr>
        <p:spPr bwMode="auto">
          <a:xfrm>
            <a:off x="2133600" y="914400"/>
            <a:ext cx="6019800" cy="461963"/>
          </a:xfrm>
          <a:prstGeom prst="rect">
            <a:avLst/>
          </a:prstGeom>
          <a:noFill/>
          <a:ln w="9525">
            <a:noFill/>
            <a:miter lim="800000"/>
            <a:headEnd/>
            <a:tailEnd/>
          </a:ln>
        </p:spPr>
        <p:txBody>
          <a:bodyPr>
            <a:spAutoFit/>
          </a:bodyPr>
          <a:lstStyle/>
          <a:p>
            <a:pPr marL="457200" indent="-457200"/>
            <a:r>
              <a:rPr lang="en-US" altLang="en-US" sz="2400" dirty="0" smtClean="0">
                <a:solidFill>
                  <a:srgbClr val="32363A"/>
                </a:solidFill>
              </a:rPr>
              <a:t>6. </a:t>
            </a:r>
            <a:r>
              <a:rPr lang="en-US" altLang="en-US" sz="2400" dirty="0">
                <a:solidFill>
                  <a:srgbClr val="32363A"/>
                </a:solidFill>
              </a:rPr>
              <a:t>Read Aloud</a:t>
            </a:r>
          </a:p>
        </p:txBody>
      </p:sp>
      <p:pic>
        <p:nvPicPr>
          <p:cNvPr id="8" name="Female 2"/>
          <p:cNvPicPr>
            <a:picLocks noChangeAspect="1"/>
          </p:cNvPicPr>
          <p:nvPr>
            <p:custDataLst>
              <p:tags r:id="rId2"/>
            </p:custDataLst>
          </p:nvPr>
        </p:nvPicPr>
        <p:blipFill>
          <a:blip r:embed="rId8" cstate="print"/>
          <a:stretch>
            <a:fillRect/>
          </a:stretch>
        </p:blipFill>
        <p:spPr>
          <a:xfrm flipH="1">
            <a:off x="152400" y="346074"/>
            <a:ext cx="3200400" cy="6511925"/>
          </a:xfrm>
          <a:prstGeom prst="rect">
            <a:avLst/>
          </a:prstGeom>
          <a:effectLst>
            <a:outerShdw blurRad="50800" dist="38100" dir="2700000" algn="tl" rotWithShape="0">
              <a:prstClr val="black">
                <a:alpha val="40000"/>
              </a:prstClr>
            </a:outerShdw>
          </a:effectLst>
        </p:spPr>
      </p:pic>
      <p:sp>
        <p:nvSpPr>
          <p:cNvPr id="96261" name="TextBox 4"/>
          <p:cNvSpPr txBox="1">
            <a:spLocks noChangeArrowheads="1"/>
          </p:cNvSpPr>
          <p:nvPr/>
        </p:nvSpPr>
        <p:spPr bwMode="auto">
          <a:xfrm>
            <a:off x="2057400" y="457200"/>
            <a:ext cx="6553200" cy="523875"/>
          </a:xfrm>
          <a:prstGeom prst="rect">
            <a:avLst/>
          </a:prstGeom>
          <a:noFill/>
          <a:ln w="9525">
            <a:noFill/>
            <a:miter lim="800000"/>
            <a:headEnd/>
            <a:tailEnd/>
          </a:ln>
        </p:spPr>
        <p:txBody>
          <a:bodyPr>
            <a:spAutoFit/>
          </a:bodyPr>
          <a:lstStyle/>
          <a:p>
            <a:r>
              <a:rPr lang="en-US" altLang="en-US" sz="2800" b="1"/>
              <a:t>Non-Embedded Accommodations</a:t>
            </a:r>
          </a:p>
        </p:txBody>
      </p:sp>
      <p:pic>
        <p:nvPicPr>
          <p:cNvPr id="9" name="Female 6"/>
          <p:cNvPicPr>
            <a:picLocks noChangeAspect="1"/>
          </p:cNvPicPr>
          <p:nvPr>
            <p:custDataLst>
              <p:tags r:id="rId3"/>
            </p:custDataLst>
          </p:nvPr>
        </p:nvPicPr>
        <p:blipFill>
          <a:blip r:embed="rId9" cstate="print"/>
          <a:stretch>
            <a:fillRect/>
          </a:stretch>
        </p:blipFill>
        <p:spPr>
          <a:xfrm>
            <a:off x="5181600" y="1792288"/>
            <a:ext cx="777875" cy="2592387"/>
          </a:xfrm>
          <a:prstGeom prst="rect">
            <a:avLst/>
          </a:prstGeom>
          <a:effectLst>
            <a:outerShdw blurRad="50800" dist="38100" dir="2700000" algn="tl" rotWithShape="0">
              <a:prstClr val="black">
                <a:alpha val="40000"/>
              </a:prstClr>
            </a:outerShdw>
          </a:effectLst>
        </p:spPr>
      </p:pic>
      <p:pic>
        <p:nvPicPr>
          <p:cNvPr id="11" name="Male 19"/>
          <p:cNvPicPr>
            <a:picLocks noChangeAspect="1"/>
          </p:cNvPicPr>
          <p:nvPr>
            <p:custDataLst>
              <p:tags r:id="rId4"/>
            </p:custDataLst>
          </p:nvPr>
        </p:nvPicPr>
        <p:blipFill>
          <a:blip r:embed="rId10" cstate="print"/>
          <a:stretch>
            <a:fillRect/>
          </a:stretch>
        </p:blipFill>
        <p:spPr>
          <a:xfrm>
            <a:off x="2971800" y="2209800"/>
            <a:ext cx="2209800" cy="2200275"/>
          </a:xfrm>
          <a:prstGeom prst="rect">
            <a:avLst/>
          </a:prstGeom>
          <a:effectLst>
            <a:outerShdw blurRad="50800" dist="38100" dir="2700000" algn="tl" rotWithShape="0">
              <a:prstClr val="black">
                <a:alpha val="40000"/>
              </a:prstClr>
            </a:outerShdw>
          </a:effectLst>
        </p:spPr>
      </p:pic>
      <p:sp>
        <p:nvSpPr>
          <p:cNvPr id="12" name="Rounded Rectangular Callout 11"/>
          <p:cNvSpPr/>
          <p:nvPr/>
        </p:nvSpPr>
        <p:spPr>
          <a:xfrm>
            <a:off x="6477000" y="2173288"/>
            <a:ext cx="1371600" cy="1219200"/>
          </a:xfrm>
          <a:prstGeom prst="wedgeRoundRectCallout">
            <a:avLst>
              <a:gd name="adj1" fmla="val -81971"/>
              <a:gd name="adj2" fmla="val -491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Arial" panose="020B0604020202020204" pitchFamily="34" charset="0"/>
              </a:rPr>
              <a:t>To create a fraction greater than….</a:t>
            </a:r>
          </a:p>
        </p:txBody>
      </p:sp>
      <p:sp>
        <p:nvSpPr>
          <p:cNvPr id="96265" name="Rectangle 14"/>
          <p:cNvSpPr>
            <a:spLocks noChangeArrowheads="1"/>
          </p:cNvSpPr>
          <p:nvPr/>
        </p:nvSpPr>
        <p:spPr bwMode="auto">
          <a:xfrm>
            <a:off x="2743200" y="1295400"/>
            <a:ext cx="6324600" cy="400050"/>
          </a:xfrm>
          <a:prstGeom prst="rect">
            <a:avLst/>
          </a:prstGeom>
          <a:noFill/>
          <a:ln w="9525">
            <a:noFill/>
            <a:miter lim="800000"/>
            <a:headEnd/>
            <a:tailEnd/>
          </a:ln>
        </p:spPr>
        <p:txBody>
          <a:bodyPr>
            <a:spAutoFit/>
          </a:bodyPr>
          <a:lstStyle/>
          <a:p>
            <a:r>
              <a:rPr lang="en-US" altLang="en-US" sz="2000" b="1" dirty="0"/>
              <a:t>For ELA Passages</a:t>
            </a:r>
          </a:p>
        </p:txBody>
      </p:sp>
    </p:spTree>
    <p:custDataLst>
      <p:tags r:id="rId1"/>
    </p:custDataLst>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Content Placeholder 3" descr="blackboard.png"/>
          <p:cNvPicPr>
            <a:picLocks noGrp="1" noChangeAspect="1"/>
          </p:cNvPicPr>
          <p:nvPr>
            <p:ph idx="1"/>
          </p:nvPr>
        </p:nvPicPr>
        <p:blipFill>
          <a:blip r:embed="rId6" cstate="print"/>
          <a:srcRect/>
          <a:stretch>
            <a:fillRect/>
          </a:stretch>
        </p:blipFill>
        <p:spPr>
          <a:xfrm>
            <a:off x="1911350" y="381000"/>
            <a:ext cx="6965950" cy="4419600"/>
          </a:xfrm>
        </p:spPr>
      </p:pic>
      <p:sp>
        <p:nvSpPr>
          <p:cNvPr id="97283" name="TextBox 6"/>
          <p:cNvSpPr txBox="1">
            <a:spLocks noChangeArrowheads="1"/>
          </p:cNvSpPr>
          <p:nvPr/>
        </p:nvSpPr>
        <p:spPr bwMode="auto">
          <a:xfrm>
            <a:off x="2133600" y="914400"/>
            <a:ext cx="6019800" cy="461963"/>
          </a:xfrm>
          <a:prstGeom prst="rect">
            <a:avLst/>
          </a:prstGeom>
          <a:noFill/>
          <a:ln w="9525">
            <a:noFill/>
            <a:miter lim="800000"/>
            <a:headEnd/>
            <a:tailEnd/>
          </a:ln>
        </p:spPr>
        <p:txBody>
          <a:bodyPr>
            <a:spAutoFit/>
          </a:bodyPr>
          <a:lstStyle/>
          <a:p>
            <a:pPr marL="457200" indent="-457200"/>
            <a:r>
              <a:rPr lang="en-US" altLang="en-US" sz="2400" dirty="0" smtClean="0">
                <a:solidFill>
                  <a:srgbClr val="32363A"/>
                </a:solidFill>
              </a:rPr>
              <a:t>7. </a:t>
            </a:r>
            <a:r>
              <a:rPr lang="en-US" altLang="en-US" sz="2400" dirty="0">
                <a:solidFill>
                  <a:srgbClr val="32363A"/>
                </a:solidFill>
              </a:rPr>
              <a:t>Scribe</a:t>
            </a:r>
          </a:p>
        </p:txBody>
      </p:sp>
      <p:sp>
        <p:nvSpPr>
          <p:cNvPr id="97285" name="TextBox 4"/>
          <p:cNvSpPr txBox="1">
            <a:spLocks noChangeArrowheads="1"/>
          </p:cNvSpPr>
          <p:nvPr/>
        </p:nvSpPr>
        <p:spPr bwMode="auto">
          <a:xfrm>
            <a:off x="2057400" y="457200"/>
            <a:ext cx="6553200" cy="523875"/>
          </a:xfrm>
          <a:prstGeom prst="rect">
            <a:avLst/>
          </a:prstGeom>
          <a:noFill/>
          <a:ln w="9525">
            <a:noFill/>
            <a:miter lim="800000"/>
            <a:headEnd/>
            <a:tailEnd/>
          </a:ln>
        </p:spPr>
        <p:txBody>
          <a:bodyPr>
            <a:spAutoFit/>
          </a:bodyPr>
          <a:lstStyle/>
          <a:p>
            <a:r>
              <a:rPr lang="en-US" altLang="en-US" sz="2800" b="1"/>
              <a:t>Non-Embedded Accommodations</a:t>
            </a:r>
          </a:p>
        </p:txBody>
      </p:sp>
      <p:pic>
        <p:nvPicPr>
          <p:cNvPr id="10" name="Female 6"/>
          <p:cNvPicPr>
            <a:picLocks noChangeAspect="1"/>
          </p:cNvPicPr>
          <p:nvPr>
            <p:custDataLst>
              <p:tags r:id="rId2"/>
            </p:custDataLst>
          </p:nvPr>
        </p:nvPicPr>
        <p:blipFill>
          <a:blip r:embed="rId7" cstate="print"/>
          <a:stretch>
            <a:fillRect/>
          </a:stretch>
        </p:blipFill>
        <p:spPr>
          <a:xfrm flipH="1">
            <a:off x="2971800" y="1981200"/>
            <a:ext cx="2438400" cy="2419350"/>
          </a:xfrm>
          <a:prstGeom prst="rect">
            <a:avLst/>
          </a:prstGeom>
          <a:effectLst>
            <a:outerShdw blurRad="50800" dist="38100" dir="2700000" algn="tl" rotWithShape="0">
              <a:prstClr val="black">
                <a:alpha val="40000"/>
              </a:prstClr>
            </a:outerShdw>
          </a:effectLst>
        </p:spPr>
      </p:pic>
      <p:pic>
        <p:nvPicPr>
          <p:cNvPr id="97287" name="Picture 8" descr="14934-Blake-medium.png"/>
          <p:cNvPicPr>
            <a:picLocks noChangeAspect="1"/>
          </p:cNvPicPr>
          <p:nvPr/>
        </p:nvPicPr>
        <p:blipFill>
          <a:blip r:embed="rId8" cstate="print"/>
          <a:srcRect/>
          <a:stretch>
            <a:fillRect/>
          </a:stretch>
        </p:blipFill>
        <p:spPr bwMode="auto">
          <a:xfrm>
            <a:off x="5638800" y="1905000"/>
            <a:ext cx="738188" cy="2514600"/>
          </a:xfrm>
          <a:prstGeom prst="rect">
            <a:avLst/>
          </a:prstGeom>
          <a:noFill/>
          <a:ln w="9525">
            <a:noFill/>
            <a:miter lim="800000"/>
            <a:headEnd/>
            <a:tailEnd/>
          </a:ln>
        </p:spPr>
      </p:pic>
      <p:sp>
        <p:nvSpPr>
          <p:cNvPr id="97288" name="Rectangle 11"/>
          <p:cNvSpPr>
            <a:spLocks noChangeArrowheads="1"/>
          </p:cNvSpPr>
          <p:nvPr/>
        </p:nvSpPr>
        <p:spPr bwMode="auto">
          <a:xfrm>
            <a:off x="2590800" y="1295400"/>
            <a:ext cx="6096000" cy="400050"/>
          </a:xfrm>
          <a:prstGeom prst="rect">
            <a:avLst/>
          </a:prstGeom>
          <a:noFill/>
          <a:ln w="9525">
            <a:noFill/>
            <a:miter lim="800000"/>
            <a:headEnd/>
            <a:tailEnd/>
          </a:ln>
        </p:spPr>
        <p:txBody>
          <a:bodyPr>
            <a:spAutoFit/>
          </a:bodyPr>
          <a:lstStyle/>
          <a:p>
            <a:r>
              <a:rPr lang="en-US" altLang="en-US" sz="2000" b="1"/>
              <a:t>For ELA Writing Items</a:t>
            </a:r>
          </a:p>
        </p:txBody>
      </p:sp>
      <p:pic>
        <p:nvPicPr>
          <p:cNvPr id="11" name="Female 2"/>
          <p:cNvPicPr>
            <a:picLocks noChangeAspect="1"/>
          </p:cNvPicPr>
          <p:nvPr>
            <p:custDataLst>
              <p:tags r:id="rId3"/>
            </p:custDataLst>
          </p:nvPr>
        </p:nvPicPr>
        <p:blipFill>
          <a:blip r:embed="rId9" cstate="print"/>
          <a:stretch>
            <a:fillRect/>
          </a:stretch>
        </p:blipFill>
        <p:spPr>
          <a:xfrm flipH="1">
            <a:off x="152400" y="346074"/>
            <a:ext cx="3200400" cy="6511925"/>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Content Placeholder 3" descr="blackboard.png"/>
          <p:cNvPicPr>
            <a:picLocks noGrp="1" noChangeAspect="1"/>
          </p:cNvPicPr>
          <p:nvPr>
            <p:ph idx="1"/>
          </p:nvPr>
        </p:nvPicPr>
        <p:blipFill>
          <a:blip r:embed="rId6" cstate="print"/>
          <a:srcRect/>
          <a:stretch>
            <a:fillRect/>
          </a:stretch>
        </p:blipFill>
        <p:spPr>
          <a:xfrm>
            <a:off x="1911350" y="381000"/>
            <a:ext cx="6965950" cy="4419600"/>
          </a:xfrm>
        </p:spPr>
      </p:pic>
      <p:sp>
        <p:nvSpPr>
          <p:cNvPr id="98307" name="TextBox 6"/>
          <p:cNvSpPr txBox="1">
            <a:spLocks noChangeArrowheads="1"/>
          </p:cNvSpPr>
          <p:nvPr/>
        </p:nvSpPr>
        <p:spPr bwMode="auto">
          <a:xfrm>
            <a:off x="2133600" y="914400"/>
            <a:ext cx="6019800" cy="461963"/>
          </a:xfrm>
          <a:prstGeom prst="rect">
            <a:avLst/>
          </a:prstGeom>
          <a:noFill/>
          <a:ln w="9525">
            <a:noFill/>
            <a:miter lim="800000"/>
            <a:headEnd/>
            <a:tailEnd/>
          </a:ln>
        </p:spPr>
        <p:txBody>
          <a:bodyPr>
            <a:spAutoFit/>
          </a:bodyPr>
          <a:lstStyle/>
          <a:p>
            <a:pPr marL="457200" indent="-457200"/>
            <a:r>
              <a:rPr lang="en-US" altLang="en-US" sz="2400" dirty="0" smtClean="0">
                <a:solidFill>
                  <a:srgbClr val="32363A"/>
                </a:solidFill>
              </a:rPr>
              <a:t>8. </a:t>
            </a:r>
            <a:r>
              <a:rPr lang="en-US" altLang="en-US" sz="2400" dirty="0">
                <a:solidFill>
                  <a:srgbClr val="32363A"/>
                </a:solidFill>
              </a:rPr>
              <a:t>Speech-to-Text</a:t>
            </a:r>
          </a:p>
        </p:txBody>
      </p:sp>
      <p:pic>
        <p:nvPicPr>
          <p:cNvPr id="14" name="Female 20"/>
          <p:cNvPicPr>
            <a:picLocks noChangeAspect="1"/>
          </p:cNvPicPr>
          <p:nvPr>
            <p:custDataLst>
              <p:tags r:id="rId2"/>
            </p:custDataLst>
          </p:nvPr>
        </p:nvPicPr>
        <p:blipFill>
          <a:blip r:embed="rId7" cstate="print"/>
          <a:stretch>
            <a:fillRect/>
          </a:stretch>
        </p:blipFill>
        <p:spPr>
          <a:xfrm flipH="1">
            <a:off x="3733800" y="1371600"/>
            <a:ext cx="2897188" cy="2876550"/>
          </a:xfrm>
          <a:prstGeom prst="rect">
            <a:avLst/>
          </a:prstGeom>
          <a:effectLst>
            <a:outerShdw blurRad="50800" dist="38100" dir="2700000" algn="tl" rotWithShape="0">
              <a:prstClr val="black">
                <a:alpha val="40000"/>
              </a:prstClr>
            </a:outerShdw>
          </a:effectLst>
        </p:spPr>
      </p:pic>
      <p:pic>
        <p:nvPicPr>
          <p:cNvPr id="7" name="Female 2"/>
          <p:cNvPicPr>
            <a:picLocks noChangeAspect="1"/>
          </p:cNvPicPr>
          <p:nvPr>
            <p:custDataLst>
              <p:tags r:id="rId3"/>
            </p:custDataLst>
          </p:nvPr>
        </p:nvPicPr>
        <p:blipFill>
          <a:blip r:embed="rId8" cstate="print"/>
          <a:stretch>
            <a:fillRect/>
          </a:stretch>
        </p:blipFill>
        <p:spPr>
          <a:xfrm flipH="1">
            <a:off x="152400" y="363538"/>
            <a:ext cx="3468688" cy="6494462"/>
          </a:xfrm>
          <a:prstGeom prst="rect">
            <a:avLst/>
          </a:prstGeom>
          <a:effectLst>
            <a:outerShdw blurRad="50800" dist="38100" dir="2700000" algn="tl" rotWithShape="0">
              <a:prstClr val="black">
                <a:alpha val="40000"/>
              </a:prstClr>
            </a:outerShdw>
          </a:effectLst>
        </p:spPr>
      </p:pic>
      <p:sp>
        <p:nvSpPr>
          <p:cNvPr id="98310" name="TextBox 4"/>
          <p:cNvSpPr txBox="1">
            <a:spLocks noChangeArrowheads="1"/>
          </p:cNvSpPr>
          <p:nvPr/>
        </p:nvSpPr>
        <p:spPr bwMode="auto">
          <a:xfrm>
            <a:off x="2057400" y="457200"/>
            <a:ext cx="6553200" cy="523875"/>
          </a:xfrm>
          <a:prstGeom prst="rect">
            <a:avLst/>
          </a:prstGeom>
          <a:noFill/>
          <a:ln w="9525">
            <a:noFill/>
            <a:miter lim="800000"/>
            <a:headEnd/>
            <a:tailEnd/>
          </a:ln>
        </p:spPr>
        <p:txBody>
          <a:bodyPr>
            <a:spAutoFit/>
          </a:bodyPr>
          <a:lstStyle/>
          <a:p>
            <a:r>
              <a:rPr lang="en-US" altLang="en-US" sz="2800" b="1"/>
              <a:t>Non-Embedded Accommodations</a:t>
            </a:r>
          </a:p>
        </p:txBody>
      </p:sp>
    </p:spTree>
    <p:custDataLst>
      <p:tags r:id="rId1"/>
    </p:custDataLst>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0" y="2514600"/>
            <a:ext cx="9144000" cy="2155825"/>
          </a:xfrm>
        </p:spPr>
        <p:txBody>
          <a:bodyPr rtlCol="0">
            <a:noAutofit/>
          </a:bodyPr>
          <a:lstStyle/>
          <a:p>
            <a:pPr>
              <a:defRPr/>
            </a:pPr>
            <a:r>
              <a:rPr lang="en-US" sz="7200" b="1" dirty="0" smtClean="0">
                <a:effectLst>
                  <a:outerShdw blurRad="38100" dist="38100" dir="2700000" algn="tl">
                    <a:srgbClr val="000000">
                      <a:alpha val="43137"/>
                    </a:srgbClr>
                  </a:outerShdw>
                </a:effectLst>
                <a:latin typeface="Arial" pitchFamily="34" charset="0"/>
                <a:cs typeface="Arial" pitchFamily="34" charset="0"/>
              </a:rPr>
              <a:t>Resources</a:t>
            </a:r>
            <a:r>
              <a:rPr lang="en-US" sz="6000" b="1" dirty="0" smtClean="0">
                <a:solidFill>
                  <a:srgbClr val="FF00FF"/>
                </a:solidFill>
                <a:effectLst>
                  <a:outerShdw blurRad="38100" dist="38100" dir="2700000" algn="tl">
                    <a:srgbClr val="000000">
                      <a:alpha val="43137"/>
                    </a:srgbClr>
                  </a:outerShdw>
                </a:effectLst>
                <a:latin typeface="Arial" pitchFamily="34" charset="0"/>
                <a:cs typeface="Arial" pitchFamily="34" charset="0"/>
              </a:rPr>
              <a:t/>
            </a:r>
            <a:br>
              <a:rPr lang="en-US" sz="6000" b="1" dirty="0" smtClean="0">
                <a:solidFill>
                  <a:srgbClr val="FF00FF"/>
                </a:solidFill>
                <a:effectLst>
                  <a:outerShdw blurRad="38100" dist="38100" dir="2700000" algn="tl">
                    <a:srgbClr val="000000">
                      <a:alpha val="43137"/>
                    </a:srgbClr>
                  </a:outerShdw>
                </a:effectLst>
                <a:latin typeface="Arial" pitchFamily="34" charset="0"/>
                <a:cs typeface="Arial" pitchFamily="34" charset="0"/>
              </a:rPr>
            </a:br>
            <a:endParaRPr lang="en-US" sz="6000" b="1" dirty="0">
              <a:solidFill>
                <a:srgbClr val="FF00FF"/>
              </a:solidFill>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Content Placeholder 3" descr="blackboard.png"/>
          <p:cNvPicPr>
            <a:picLocks noGrp="1" noChangeAspect="1"/>
          </p:cNvPicPr>
          <p:nvPr>
            <p:ph idx="1"/>
          </p:nvPr>
        </p:nvPicPr>
        <p:blipFill>
          <a:blip r:embed="rId5" cstate="print"/>
          <a:srcRect/>
          <a:stretch>
            <a:fillRect/>
          </a:stretch>
        </p:blipFill>
        <p:spPr>
          <a:xfrm>
            <a:off x="376238" y="228600"/>
            <a:ext cx="8767762" cy="5562600"/>
          </a:xfrm>
        </p:spPr>
      </p:pic>
      <p:sp>
        <p:nvSpPr>
          <p:cNvPr id="101379" name="TextBox 6"/>
          <p:cNvSpPr txBox="1">
            <a:spLocks noChangeArrowheads="1"/>
          </p:cNvSpPr>
          <p:nvPr/>
        </p:nvSpPr>
        <p:spPr bwMode="auto">
          <a:xfrm>
            <a:off x="1880681" y="580978"/>
            <a:ext cx="6934200" cy="4154984"/>
          </a:xfrm>
          <a:prstGeom prst="rect">
            <a:avLst/>
          </a:prstGeom>
          <a:noFill/>
          <a:ln w="9525">
            <a:noFill/>
            <a:miter lim="800000"/>
            <a:headEnd/>
            <a:tailEnd/>
          </a:ln>
        </p:spPr>
        <p:txBody>
          <a:bodyPr>
            <a:spAutoFit/>
          </a:bodyPr>
          <a:lstStyle/>
          <a:p>
            <a:r>
              <a:rPr lang="en-US" altLang="en-US" sz="2400" b="1" dirty="0" smtClean="0"/>
              <a:t>Visit the Smarter </a:t>
            </a:r>
            <a:r>
              <a:rPr lang="en-US" altLang="en-US" sz="2400" b="1" dirty="0"/>
              <a:t>Balanced </a:t>
            </a:r>
            <a:r>
              <a:rPr lang="en-US" altLang="en-US" sz="2400" b="1" dirty="0" smtClean="0"/>
              <a:t>website for:</a:t>
            </a:r>
            <a:endParaRPr lang="en-US" altLang="en-US" sz="2400" b="1" dirty="0"/>
          </a:p>
          <a:p>
            <a:pPr marL="514350" indent="-514350">
              <a:buFont typeface="Arial" charset="0"/>
              <a:buChar char="•"/>
            </a:pPr>
            <a:endParaRPr lang="en-US" altLang="en-US" sz="2400" i="1" dirty="0" smtClean="0"/>
          </a:p>
          <a:p>
            <a:pPr marL="514350" indent="-514350">
              <a:buFont typeface="Arial" charset="0"/>
              <a:buChar char="•"/>
            </a:pPr>
            <a:r>
              <a:rPr lang="en-US" altLang="en-US" sz="2400" i="1" dirty="0" smtClean="0"/>
              <a:t>Resources </a:t>
            </a:r>
            <a:r>
              <a:rPr lang="en-US" altLang="en-US" sz="2400" i="1" dirty="0"/>
              <a:t>and </a:t>
            </a:r>
            <a:r>
              <a:rPr lang="en-US" altLang="en-US" sz="2400" i="1" dirty="0" smtClean="0"/>
              <a:t>Practices Comparison </a:t>
            </a:r>
            <a:r>
              <a:rPr lang="en-US" altLang="en-US" sz="2400" i="1" dirty="0"/>
              <a:t>Crosswalk</a:t>
            </a:r>
          </a:p>
          <a:p>
            <a:pPr marL="514350" indent="-514350"/>
            <a:endParaRPr lang="en-US" altLang="en-US" sz="2400" dirty="0"/>
          </a:p>
          <a:p>
            <a:pPr marL="514350" indent="-514350">
              <a:buFont typeface="Arial" charset="0"/>
              <a:buChar char="•"/>
            </a:pPr>
            <a:r>
              <a:rPr lang="en-US" altLang="en-US" sz="2400" i="1" dirty="0" smtClean="0"/>
              <a:t>Usability, Accessibility, and Accommodations Implementation Guide</a:t>
            </a:r>
          </a:p>
          <a:p>
            <a:pPr marL="514350" indent="-514350">
              <a:buFont typeface="Arial" charset="0"/>
              <a:buChar char="•"/>
            </a:pPr>
            <a:endParaRPr lang="en-US" altLang="en-US" sz="2400" dirty="0"/>
          </a:p>
          <a:p>
            <a:pPr marL="514350" indent="-514350">
              <a:buFont typeface="Arial" charset="0"/>
              <a:buChar char="•"/>
            </a:pPr>
            <a:r>
              <a:rPr lang="en-US" altLang="en-US" sz="2400" dirty="0"/>
              <a:t>Updated list of Frequently Asked Questions about the </a:t>
            </a:r>
            <a:r>
              <a:rPr lang="en-US" altLang="en-US" sz="2400" i="1" dirty="0"/>
              <a:t>Usability, Accessibility, and Accommodations </a:t>
            </a:r>
            <a:r>
              <a:rPr lang="en-US" altLang="en-US" sz="2400" i="1" dirty="0" smtClean="0"/>
              <a:t>Guidelines</a:t>
            </a:r>
          </a:p>
        </p:txBody>
      </p:sp>
      <p:pic>
        <p:nvPicPr>
          <p:cNvPr id="5" name="Female 2"/>
          <p:cNvPicPr>
            <a:picLocks noChangeAspect="1"/>
          </p:cNvPicPr>
          <p:nvPr>
            <p:custDataLst>
              <p:tags r:id="rId2"/>
            </p:custDataLst>
          </p:nvPr>
        </p:nvPicPr>
        <p:blipFill>
          <a:blip r:embed="rId6" cstate="print"/>
          <a:stretch>
            <a:fillRect/>
          </a:stretch>
        </p:blipFill>
        <p:spPr>
          <a:xfrm>
            <a:off x="0" y="609600"/>
            <a:ext cx="2514600" cy="8235950"/>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4" descr="smarterbalanced_logo.png"/>
          <p:cNvPicPr>
            <a:picLocks noChangeAspect="1"/>
          </p:cNvPicPr>
          <p:nvPr/>
        </p:nvPicPr>
        <p:blipFill>
          <a:blip r:embed="rId5" cstate="print"/>
          <a:srcRect/>
          <a:stretch>
            <a:fillRect/>
          </a:stretch>
        </p:blipFill>
        <p:spPr bwMode="auto">
          <a:xfrm>
            <a:off x="3200400" y="152400"/>
            <a:ext cx="3962400" cy="1254125"/>
          </a:xfrm>
          <a:prstGeom prst="rect">
            <a:avLst/>
          </a:prstGeom>
          <a:noFill/>
          <a:ln w="9525">
            <a:noFill/>
            <a:miter lim="800000"/>
            <a:headEnd/>
            <a:tailEnd/>
          </a:ln>
        </p:spPr>
      </p:pic>
      <p:sp>
        <p:nvSpPr>
          <p:cNvPr id="3" name="TextBox 2"/>
          <p:cNvSpPr txBox="1"/>
          <p:nvPr/>
        </p:nvSpPr>
        <p:spPr>
          <a:xfrm>
            <a:off x="1600200" y="1676400"/>
            <a:ext cx="7541172" cy="4893647"/>
          </a:xfrm>
          <a:prstGeom prst="rect">
            <a:avLst/>
          </a:prstGeom>
          <a:noFill/>
        </p:spPr>
        <p:txBody>
          <a:bodyPr wrap="square" rtlCol="0">
            <a:spAutoFit/>
          </a:bodyPr>
          <a:lstStyle/>
          <a:p>
            <a:pPr algn="ctr" fontAlgn="auto">
              <a:spcBef>
                <a:spcPts val="0"/>
              </a:spcBef>
              <a:spcAft>
                <a:spcPts val="0"/>
              </a:spcAft>
              <a:defRPr/>
            </a:pPr>
            <a:r>
              <a:rPr lang="en-US" sz="2400" b="1" dirty="0">
                <a:latin typeface="Arial" panose="020B0604020202020204" pitchFamily="34" charset="0"/>
                <a:cs typeface="Arial" panose="020B0604020202020204" pitchFamily="34" charset="0"/>
              </a:rPr>
              <a:t>For more information, </a:t>
            </a:r>
          </a:p>
          <a:p>
            <a:pPr algn="ctr" fontAlgn="auto">
              <a:spcBef>
                <a:spcPts val="0"/>
              </a:spcBef>
              <a:spcAft>
                <a:spcPts val="0"/>
              </a:spcAft>
              <a:defRPr/>
            </a:pPr>
            <a:r>
              <a:rPr lang="en-US" sz="2400" b="1" dirty="0">
                <a:latin typeface="Arial" panose="020B0604020202020204" pitchFamily="34" charset="0"/>
                <a:cs typeface="Arial" panose="020B0604020202020204" pitchFamily="34" charset="0"/>
              </a:rPr>
              <a:t>please visit: </a:t>
            </a:r>
          </a:p>
          <a:p>
            <a:pPr algn="ctr" fontAlgn="auto">
              <a:spcBef>
                <a:spcPts val="0"/>
              </a:spcBef>
              <a:spcAft>
                <a:spcPts val="0"/>
              </a:spcAft>
              <a:defRPr/>
            </a:pPr>
            <a:endParaRPr lang="en-US" sz="2400" b="1" dirty="0">
              <a:latin typeface="Arial" panose="020B0604020202020204" pitchFamily="34" charset="0"/>
              <a:cs typeface="Arial" panose="020B0604020202020204" pitchFamily="34" charset="0"/>
              <a:hlinkClick r:id="rId6"/>
            </a:endParaRPr>
          </a:p>
          <a:p>
            <a:pPr algn="ctr" fontAlgn="auto">
              <a:spcBef>
                <a:spcPts val="0"/>
              </a:spcBef>
              <a:spcAft>
                <a:spcPts val="0"/>
              </a:spcAft>
              <a:defRPr/>
            </a:pPr>
            <a:r>
              <a:rPr lang="en-US" sz="2400" b="1" dirty="0">
                <a:latin typeface="Arial" panose="020B0604020202020204" pitchFamily="34" charset="0"/>
                <a:cs typeface="Arial" panose="020B0604020202020204" pitchFamily="34" charset="0"/>
                <a:hlinkClick r:id="rId6"/>
              </a:rPr>
              <a:t>www.alohahsap.org</a:t>
            </a:r>
            <a:r>
              <a:rPr lang="en-US" sz="2400" b="1" dirty="0">
                <a:latin typeface="Arial" panose="020B0604020202020204" pitchFamily="34" charset="0"/>
                <a:cs typeface="Arial" panose="020B0604020202020204" pitchFamily="34" charset="0"/>
              </a:rPr>
              <a:t> </a:t>
            </a:r>
          </a:p>
          <a:p>
            <a:pPr algn="ctr" fontAlgn="auto">
              <a:spcBef>
                <a:spcPts val="0"/>
              </a:spcBef>
              <a:spcAft>
                <a:spcPts val="0"/>
              </a:spcAft>
              <a:defRPr/>
            </a:pPr>
            <a:r>
              <a:rPr lang="en-US" sz="2400" b="1" dirty="0">
                <a:latin typeface="Arial" panose="020B0604020202020204" pitchFamily="34" charset="0"/>
                <a:cs typeface="Arial" panose="020B0604020202020204" pitchFamily="34" charset="0"/>
                <a:hlinkClick r:id="rId7"/>
              </a:rPr>
              <a:t>www.smarterbalanced.org</a:t>
            </a:r>
            <a:r>
              <a:rPr lang="en-US" sz="2400" b="1" dirty="0">
                <a:latin typeface="Arial" panose="020B0604020202020204" pitchFamily="34" charset="0"/>
                <a:cs typeface="Arial" panose="020B0604020202020204" pitchFamily="34" charset="0"/>
              </a:rPr>
              <a:t> </a:t>
            </a:r>
          </a:p>
          <a:p>
            <a:pPr algn="ctr" fontAlgn="auto">
              <a:spcBef>
                <a:spcPts val="0"/>
              </a:spcBef>
              <a:spcAft>
                <a:spcPts val="0"/>
              </a:spcAft>
              <a:defRPr/>
            </a:pPr>
            <a:endParaRPr lang="en-US" sz="2400" b="1" dirty="0">
              <a:latin typeface="Arial" panose="020B0604020202020204" pitchFamily="34" charset="0"/>
              <a:cs typeface="Arial" panose="020B0604020202020204" pitchFamily="34" charset="0"/>
            </a:endParaRPr>
          </a:p>
          <a:p>
            <a:pPr algn="ctr" fontAlgn="auto">
              <a:spcBef>
                <a:spcPts val="0"/>
              </a:spcBef>
              <a:spcAft>
                <a:spcPts val="0"/>
              </a:spcAft>
              <a:defRPr/>
            </a:pPr>
            <a:r>
              <a:rPr lang="en-US" sz="2400" b="1" dirty="0">
                <a:latin typeface="Arial" panose="020B0604020202020204" pitchFamily="34" charset="0"/>
                <a:cs typeface="Arial" panose="020B0604020202020204" pitchFamily="34" charset="0"/>
              </a:rPr>
              <a:t>Or call, fax, or email the </a:t>
            </a:r>
          </a:p>
          <a:p>
            <a:pPr algn="ctr" fontAlgn="auto">
              <a:spcBef>
                <a:spcPts val="0"/>
              </a:spcBef>
              <a:spcAft>
                <a:spcPts val="0"/>
              </a:spcAft>
              <a:defRPr/>
            </a:pPr>
            <a:r>
              <a:rPr lang="en-US" sz="2400" b="1" dirty="0">
                <a:latin typeface="Arial" panose="020B0604020202020204" pitchFamily="34" charset="0"/>
                <a:cs typeface="Arial" panose="020B0604020202020204" pitchFamily="34" charset="0"/>
              </a:rPr>
              <a:t>American Institutes for Research HSAP Help Desk</a:t>
            </a:r>
          </a:p>
          <a:p>
            <a:pPr algn="ctr" fontAlgn="auto">
              <a:spcBef>
                <a:spcPts val="0"/>
              </a:spcBef>
              <a:spcAft>
                <a:spcPts val="0"/>
              </a:spcAft>
              <a:defRPr/>
            </a:pPr>
            <a:r>
              <a:rPr lang="en-US" sz="2400" dirty="0">
                <a:latin typeface="Arial" panose="020B0604020202020204" pitchFamily="34" charset="0"/>
                <a:cs typeface="Arial" panose="020B0604020202020204" pitchFamily="34" charset="0"/>
              </a:rPr>
              <a:t>Hours: 7:30 a.m. to 4:00 p.m. HST, </a:t>
            </a:r>
          </a:p>
          <a:p>
            <a:pPr algn="ctr" fontAlgn="auto">
              <a:spcBef>
                <a:spcPts val="0"/>
              </a:spcBef>
              <a:spcAft>
                <a:spcPts val="0"/>
              </a:spcAft>
              <a:defRPr/>
            </a:pPr>
            <a:r>
              <a:rPr lang="en-US" sz="2400" dirty="0">
                <a:latin typeface="Arial" panose="020B0604020202020204" pitchFamily="34" charset="0"/>
                <a:cs typeface="Arial" panose="020B0604020202020204" pitchFamily="34" charset="0"/>
              </a:rPr>
              <a:t>Monday – Friday (except holidays)</a:t>
            </a:r>
          </a:p>
          <a:p>
            <a:pPr algn="ctr" fontAlgn="auto">
              <a:spcBef>
                <a:spcPts val="0"/>
              </a:spcBef>
              <a:spcAft>
                <a:spcPts val="0"/>
              </a:spcAft>
              <a:defRPr/>
            </a:pPr>
            <a:r>
              <a:rPr lang="en-US" sz="2400" dirty="0">
                <a:latin typeface="Arial" panose="020B0604020202020204" pitchFamily="34" charset="0"/>
                <a:cs typeface="Arial" panose="020B0604020202020204" pitchFamily="34" charset="0"/>
              </a:rPr>
              <a:t>Phone: 1-866-648-3712 </a:t>
            </a:r>
          </a:p>
          <a:p>
            <a:pPr algn="ctr" fontAlgn="auto">
              <a:spcBef>
                <a:spcPts val="0"/>
              </a:spcBef>
              <a:spcAft>
                <a:spcPts val="0"/>
              </a:spcAft>
              <a:defRPr/>
            </a:pPr>
            <a:r>
              <a:rPr lang="en-US" sz="2400" dirty="0">
                <a:latin typeface="Arial" panose="020B0604020202020204" pitchFamily="34" charset="0"/>
                <a:cs typeface="Arial" panose="020B0604020202020204" pitchFamily="34" charset="0"/>
              </a:rPr>
              <a:t>Fax: 1-877-231-7813</a:t>
            </a:r>
          </a:p>
          <a:p>
            <a:pPr algn="ctr" fontAlgn="auto">
              <a:spcBef>
                <a:spcPts val="0"/>
              </a:spcBef>
              <a:spcAft>
                <a:spcPts val="0"/>
              </a:spcAft>
              <a:defRPr/>
            </a:pPr>
            <a:r>
              <a:rPr lang="en-US" sz="2400" dirty="0">
                <a:latin typeface="Arial" panose="020B0604020202020204" pitchFamily="34" charset="0"/>
                <a:cs typeface="Arial" panose="020B0604020202020204" pitchFamily="34" charset="0"/>
              </a:rPr>
              <a:t>Email: </a:t>
            </a:r>
            <a:r>
              <a:rPr lang="en-US" sz="2400" dirty="0">
                <a:latin typeface="Arial" panose="020B0604020202020204" pitchFamily="34" charset="0"/>
                <a:cs typeface="Arial" panose="020B0604020202020204" pitchFamily="34" charset="0"/>
                <a:hlinkClick r:id="rId8"/>
              </a:rPr>
              <a:t>HSAPHelpDesk@air.org</a:t>
            </a:r>
            <a:endParaRPr lang="en-US" sz="2400" dirty="0">
              <a:latin typeface="Arial" panose="020B0604020202020204" pitchFamily="34" charset="0"/>
              <a:cs typeface="Arial" panose="020B0604020202020204" pitchFamily="34" charset="0"/>
            </a:endParaRPr>
          </a:p>
        </p:txBody>
      </p:sp>
      <p:pic>
        <p:nvPicPr>
          <p:cNvPr id="5" name="Female 2"/>
          <p:cNvPicPr>
            <a:picLocks noChangeAspect="1"/>
          </p:cNvPicPr>
          <p:nvPr>
            <p:custDataLst>
              <p:tags r:id="rId2"/>
            </p:custDataLst>
          </p:nvPr>
        </p:nvPicPr>
        <p:blipFill>
          <a:blip r:embed="rId9" cstate="print"/>
          <a:stretch>
            <a:fillRect/>
          </a:stretch>
        </p:blipFill>
        <p:spPr>
          <a:xfrm>
            <a:off x="76200" y="215900"/>
            <a:ext cx="2057400" cy="6642100"/>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COUNT" val="0"/>
  <p:tag name="ARTICULATE_PLAYER_GLOSSARY_XML" val="&lt;?xml version=&quot;1.0&quot; encoding=&quot;utf-16&quot;?&gt;&lt;glossary xmlns:xsi=&quot;http://www.w3.org/2001/XMLSchema-instance&quot; xmlns:xsd=&quot;http://www.w3.org/2001/XMLSchema&quot;&gt;&lt;terms /&gt;&lt;/glossary&gt;"/>
  <p:tag name="ARTICULATE_PRESENTATION_ID" val="7110"/>
  <p:tag name="ARTICULATE_REFERENCE_ID" val="0b1abb0a-c088-4c69-8a1e-bed1d5574070"/>
  <p:tag name="ARTICULATE_SLIDE_COUNT" val="99"/>
  <p:tag name="TAG_BACKING_FORM_KEY" val="12519386-c:\users\abthompson\documents\articulate\operational modules\a&amp;a\2014 09 05 accessibility and accommodations operational module for cal production.pptx"/>
  <p:tag name="ARTICULATE_PRESENTER_VERSION" val="7"/>
  <p:tag name="ARTICULATE_USED_PAGE_ORIENTATION" val="1"/>
  <p:tag name="ARTICULATE_USED_PAGE_SIZE"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268"/>
  <p:tag name="ARTICULATE_AUDIO_RECORDED" val="1"/>
  <p:tag name="ORIGINAL_AUDIO_FILEPATH" val="C:\Users\abthompson\Documents\Articulate\A &amp; A\Audacity export\Slide 12 - Slide 12.wav"/>
  <p:tag name="ELAPSEDTIME" val="0"/>
  <p:tag name="ARTICULATE_TITLE_TAG" val="Framework"/>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AUDIO_RECORDED" val="1"/>
  <p:tag name="AUDIO_ID" val="338"/>
  <p:tag name="ORIGINAL_AUDIO_FILEPATH" val="C:\Users\abthompson\Documents\Articulate\A &amp; A\Audacity export\Slide 82 - Slide 82.wav"/>
  <p:tag name="ELAPSEDTIME" val="0"/>
  <p:tag name="ARTICULATE_TITLE_TAG" val="Approvals and Test Settings"/>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CHARACTER_FILE" val=".\characters\9da0ac72-7013-421e-80dc-c73cc542853d.emf"/>
  <p:tag name="ARTICULATE_CHARACTER_TYPE" val="illustrated"/>
  <p:tag name="ARTICULATE_CHARACTER_ID" val="Female 2"/>
  <p:tag name="ARTICULATE_CHARACTER_EXPRESSION" val="Female 2/2/f2_6_asking_head_side_standing.wmf"/>
  <p:tag name="ARTICULATE_CHARACTER_POSE" val="Female 2/2/f2_15_pointer3_body_side_standing.wmf"/>
  <p:tag name="ARTICULATE_CHARACTER_FLIP" val="True"/>
</p:tagLst>
</file>

<file path=ppt/tags/tag10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4"/>
</p:tagLst>
</file>

<file path=ppt/tags/tag103.xml><?xml version="1.0" encoding="utf-8"?>
<p:tagLst xmlns:a="http://schemas.openxmlformats.org/drawingml/2006/main" xmlns:r="http://schemas.openxmlformats.org/officeDocument/2006/relationships" xmlns:p="http://schemas.openxmlformats.org/presentationml/2006/main">
  <p:tag name="ARTICULATE_AUDIO_RECORDED" val="1"/>
  <p:tag name="AUDIO_ID" val="339"/>
  <p:tag name="ORIGINAL_AUDIO_FILEPATH" val="C:\Users\abthompson\Documents\Articulate\A &amp; A\Audacity export\Slide 83 - Slide 83.wav"/>
  <p:tag name="ELAPSEDTIME" val="0"/>
  <p:tag name="ARTICULATE_TITLE_TAG" val="Approvals and Test Settings"/>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CHARACTER_FILE" val=".\characters\70ee6da1-405d-4229-85e9-d9529fe11064.emf"/>
  <p:tag name="ARTICULATE_CHARACTER_TYPE" val="illustrated"/>
  <p:tag name="ARTICULATE_CHARACTER_ID" val="Female 2"/>
  <p:tag name="ARTICULATE_CHARACTER_EXPRESSION" val="Female 2/2/f2_3_talking_head_side_standing.wmf"/>
  <p:tag name="ARTICULATE_CHARACTER_POSE" val="Female 2/2/f2_14_pointer2_body_side_standing.wmf"/>
  <p:tag name="ARTICULATE_CHARACTER_FLIP" val="True"/>
</p:tagLst>
</file>

<file path=ppt/tags/tag10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4"/>
</p:tagLst>
</file>

<file path=ppt/tags/tag106.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ocuments\Articulate\A &amp; A\Audacity export\Slide 10 - Accessibility and Accommodations.wav"/>
  <p:tag name="ELAPSEDTIME" val="0"/>
  <p:tag name="ARTICULATE_TITLE_TAG" val="Introduction"/>
  <p:tag name="ARTICULATE_NAV_LEVEL" val="1"/>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UDIO_ID" val="360"/>
  <p:tag name="ARTICULATE_USED_LAYOUT" val="1"/>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108.xml><?xml version="1.0" encoding="utf-8"?>
<p:tagLst xmlns:a="http://schemas.openxmlformats.org/drawingml/2006/main" xmlns:r="http://schemas.openxmlformats.org/officeDocument/2006/relationships" xmlns:p="http://schemas.openxmlformats.org/presentationml/2006/main">
  <p:tag name="ARTICULATE_AUDIO_RECORDED" val="1"/>
  <p:tag name="AUDIO_ID" val="335"/>
  <p:tag name="ORIGINAL_AUDIO_FILEPATH" val="C:\Users\abthompson\Documents\Articulate\A &amp; A\Audacity export\Slide 79 - Slide 79.wav"/>
  <p:tag name="ELAPSEDTIME" val="0"/>
  <p:tag name="ARTICULATE_TITLE_TAG" val="Approvals and Test Settings"/>
  <p:tag name="ANNOTATION_TYPE_12" val="0"/>
  <p:tag name="ANNOTATION_START_12" val="7.2"/>
  <p:tag name="ANNOTATION_END_12" val="8.5"/>
  <p:tag name="ANNOTATION_TOP_12" val="120"/>
  <p:tag name="ANNOTATION_LEFT_12" val="493"/>
  <p:tag name="ANNOTATION_WIDTH_12" val="151"/>
  <p:tag name="ANNOTATION_HEIGHT_12" val="151"/>
  <p:tag name="ANNOTATION_ANIMATION_12" val="3"/>
  <p:tag name="ANNOTATION_ROTATION_12" val="0"/>
  <p:tag name="ANNOTATION_SUB_TYPE_12" val="1"/>
  <p:tag name="ANNOTATION_LOOP_COUNT_12" val="1"/>
  <p:tag name="ANNOTATION_BOX_RADIUS_12" val="0"/>
  <p:tag name="ANNOTATION_SCALE_12" val="100"/>
  <p:tag name="ANNOTATION_BORDER_ALPHA_12" val="100"/>
  <p:tag name="ANNOTATION_BORDER_COLOR_12" val="16777215"/>
  <p:tag name="ANNOTATION_FILL_COLOR_12" val="255"/>
  <p:tag name="ANNOTATION_FILL_ALPHA_12" val="100"/>
  <p:tag name="ANNOTATION_BORDER_WIDTH_12" val="2"/>
  <p:tag name="ANNOTATION_SLIDE_WIDTH_12" val="960"/>
  <p:tag name="ANNOTATION_SLIDE_HEIGHT_12" val="720"/>
  <p:tag name="ANNOTATION_TYPE_13" val="0"/>
  <p:tag name="ANNOTATION_START_13" val="9.2"/>
  <p:tag name="ANNOTATION_END_13" val="9.8"/>
  <p:tag name="ANNOTATION_TOP_13" val="144"/>
  <p:tag name="ANNOTATION_LEFT_13" val="488"/>
  <p:tag name="ANNOTATION_WIDTH_13" val="151"/>
  <p:tag name="ANNOTATION_HEIGHT_13" val="151"/>
  <p:tag name="ANNOTATION_ANIMATION_13" val="3"/>
  <p:tag name="ANNOTATION_ROTATION_13" val="0"/>
  <p:tag name="ANNOTATION_SUB_TYPE_13" val="1"/>
  <p:tag name="ANNOTATION_LOOP_COUNT_13" val="1"/>
  <p:tag name="ANNOTATION_BOX_RADIUS_13" val="0"/>
  <p:tag name="ANNOTATION_SCALE_13" val="100"/>
  <p:tag name="ANNOTATION_BORDER_ALPHA_13" val="100"/>
  <p:tag name="ANNOTATION_BORDER_COLOR_13" val="16777215"/>
  <p:tag name="ANNOTATION_FILL_COLOR_13" val="255"/>
  <p:tag name="ANNOTATION_FILL_ALPHA_13" val="100"/>
  <p:tag name="ANNOTATION_BORDER_WIDTH_13" val="2"/>
  <p:tag name="ANNOTATION_SLIDE_WIDTH_13" val="960"/>
  <p:tag name="ANNOTATION_SLIDE_HEIGHT_13" val="720"/>
  <p:tag name="ANNOTATION_TYPE_14" val="0"/>
  <p:tag name="ANNOTATION_START_14" val="9.8"/>
  <p:tag name="ANNOTATION_END_14" val="10.6"/>
  <p:tag name="ANNOTATION_TOP_14" val="202"/>
  <p:tag name="ANNOTATION_LEFT_14" val="660"/>
  <p:tag name="ANNOTATION_WIDTH_14" val="151"/>
  <p:tag name="ANNOTATION_HEIGHT_14" val="151"/>
  <p:tag name="ANNOTATION_ANIMATION_14" val="3"/>
  <p:tag name="ANNOTATION_ROTATION_14" val="0"/>
  <p:tag name="ANNOTATION_SUB_TYPE_14" val="1"/>
  <p:tag name="ANNOTATION_LOOP_COUNT_14" val="1"/>
  <p:tag name="ANNOTATION_BOX_RADIUS_14" val="0"/>
  <p:tag name="ANNOTATION_SCALE_14" val="100"/>
  <p:tag name="ANNOTATION_BORDER_ALPHA_14" val="100"/>
  <p:tag name="ANNOTATION_BORDER_COLOR_14" val="16777215"/>
  <p:tag name="ANNOTATION_FILL_COLOR_14" val="255"/>
  <p:tag name="ANNOTATION_FILL_ALPHA_14" val="100"/>
  <p:tag name="ANNOTATION_BORDER_WIDTH_14" val="2"/>
  <p:tag name="ANNOTATION_SLIDE_WIDTH_14" val="960"/>
  <p:tag name="ANNOTATION_SLIDE_HEIGHT_14" val="720"/>
  <p:tag name="ANNOTATION_TYPE_15" val="0"/>
  <p:tag name="ANNOTATION_START_15" val="10.6"/>
  <p:tag name="ANNOTATION_END_15" val="11.3"/>
  <p:tag name="ANNOTATION_TOP_15" val="284"/>
  <p:tag name="ANNOTATION_LEFT_15" val="691"/>
  <p:tag name="ANNOTATION_WIDTH_15" val="151"/>
  <p:tag name="ANNOTATION_HEIGHT_15" val="151"/>
  <p:tag name="ANNOTATION_ANIMATION_15" val="3"/>
  <p:tag name="ANNOTATION_ROTATION_15" val="0"/>
  <p:tag name="ANNOTATION_SUB_TYPE_15" val="1"/>
  <p:tag name="ANNOTATION_LOOP_COUNT_15" val="1"/>
  <p:tag name="ANNOTATION_BOX_RADIUS_15" val="0"/>
  <p:tag name="ANNOTATION_SCALE_15" val="100"/>
  <p:tag name="ANNOTATION_BORDER_ALPHA_15" val="100"/>
  <p:tag name="ANNOTATION_BORDER_COLOR_15" val="16777215"/>
  <p:tag name="ANNOTATION_FILL_COLOR_15" val="255"/>
  <p:tag name="ANNOTATION_FILL_ALPHA_15" val="100"/>
  <p:tag name="ANNOTATION_BORDER_WIDTH_15" val="2"/>
  <p:tag name="ANNOTATION_SLIDE_WIDTH_15" val="960"/>
  <p:tag name="ANNOTATION_SLIDE_HEIGHT_15" val="720"/>
  <p:tag name="ANNOTATION_TYPE_16" val="0"/>
  <p:tag name="ANNOTATION_START_16" val="11.3"/>
  <p:tag name="ANNOTATION_END_16" val="11.7"/>
  <p:tag name="ANNOTATION_TOP_16" val="130"/>
  <p:tag name="ANNOTATION_LEFT_16" val="566"/>
  <p:tag name="ANNOTATION_WIDTH_16" val="151"/>
  <p:tag name="ANNOTATION_HEIGHT_16" val="151"/>
  <p:tag name="ANNOTATION_ANIMATION_16" val="3"/>
  <p:tag name="ANNOTATION_ROTATION_16" val="0"/>
  <p:tag name="ANNOTATION_SUB_TYPE_16" val="1"/>
  <p:tag name="ANNOTATION_LOOP_COUNT_16" val="1"/>
  <p:tag name="ANNOTATION_BOX_RADIUS_16" val="0"/>
  <p:tag name="ANNOTATION_SCALE_16" val="100"/>
  <p:tag name="ANNOTATION_BORDER_ALPHA_16" val="100"/>
  <p:tag name="ANNOTATION_BORDER_COLOR_16" val="16777215"/>
  <p:tag name="ANNOTATION_FILL_COLOR_16" val="255"/>
  <p:tag name="ANNOTATION_FILL_ALPHA_16" val="100"/>
  <p:tag name="ANNOTATION_BORDER_WIDTH_16" val="2"/>
  <p:tag name="ANNOTATION_SLIDE_WIDTH_16" val="960"/>
  <p:tag name="ANNOTATION_SLIDE_HEIGHT_16" val="720"/>
  <p:tag name="ANNOTATION_TYPE_17" val="0"/>
  <p:tag name="ANNOTATION_START_17" val="11.7"/>
  <p:tag name="ANNOTATION_TOP_17" val="68"/>
  <p:tag name="ANNOTATION_LEFT_17" val="486"/>
  <p:tag name="ANNOTATION_WIDTH_17" val="151"/>
  <p:tag name="ANNOTATION_HEIGHT_17" val="151"/>
  <p:tag name="ANNOTATION_ANIMATION_17" val="3"/>
  <p:tag name="ANNOTATION_ROTATION_17" val="0"/>
  <p:tag name="ANNOTATION_SUB_TYPE_17" val="1"/>
  <p:tag name="ANNOTATION_LOOP_COUNT_17" val="1"/>
  <p:tag name="ANNOTATION_BOX_RADIUS_17" val="0"/>
  <p:tag name="ANNOTATION_SCALE_17" val="100"/>
  <p:tag name="ANNOTATION_BORDER_ALPHA_17" val="100"/>
  <p:tag name="ANNOTATION_BORDER_COLOR_17" val="16777215"/>
  <p:tag name="ANNOTATION_FILL_COLOR_17" val="255"/>
  <p:tag name="ANNOTATION_FILL_ALPHA_17" val="100"/>
  <p:tag name="ANNOTATION_BORDER_WIDTH_17" val="2"/>
  <p:tag name="ANNOTATION_SLIDE_WIDTH_17" val="960"/>
  <p:tag name="ANNOTATION_SLIDE_HEIGHT_17" val="720"/>
  <p:tag name="ANNOTATION_TYPE_10" val="2"/>
  <p:tag name="ANNOTATION_START_10" val="24.7"/>
  <p:tag name="ANNOTATION_END_10" val="24.7"/>
  <p:tag name="ANNOTATION_TOP_10" val="-50"/>
  <p:tag name="ANNOTATION_LEFT_10" val="-50"/>
  <p:tag name="ANNOTATION_WIDTH_10" val="1062"/>
  <p:tag name="ANNOTATION_HEIGHT_10" val="822"/>
  <p:tag name="ANNOTATION_ANIMATION_10" val="4"/>
  <p:tag name="ANNOTATION_ROTATION_10" val="0"/>
  <p:tag name="ANNOTATION_SUB_TYPE_10" val="11"/>
  <p:tag name="ANNOTATION_LOOP_COUNT_10" val="1"/>
  <p:tag name="ANNOTATION_BOX_RADIUS_10" val="0"/>
  <p:tag name="ANNOTATION_SCALE_10" val="0"/>
  <p:tag name="ANNOTATION_BORDER_ALPHA_10" val="100"/>
  <p:tag name="ANNOTATION_BORDER_COLOR_10" val="16777215"/>
  <p:tag name="ANNOTATION_FILL_COLOR_10" val="855309"/>
  <p:tag name="ANNOTATION_FILL_ALPHA_10" val="50"/>
  <p:tag name="ANNOTATION_BORDER_WIDTH_10" val="2"/>
  <p:tag name="ANNOTATION_SLIDE_WIDTH_10" val="960"/>
  <p:tag name="ANNOTATION_SLIDE_HEIGHT_10" val="720"/>
  <p:tag name="ANNOTATION_TYPE_11" val="2"/>
  <p:tag name="ANNOTATION_START_11" val="24.7"/>
  <p:tag name="ANNOTATION_END_11" val="34.2"/>
  <p:tag name="ANNOTATION_TOP_11" val="244"/>
  <p:tag name="ANNOTATION_LEFT_11" val="540"/>
  <p:tag name="ANNOTATION_WIDTH_11" val="238"/>
  <p:tag name="ANNOTATION_HEIGHT_11" val="311"/>
  <p:tag name="ANNOTATION_ANIMATION_11" val="4"/>
  <p:tag name="ANNOTATION_ROTATION_11" val="0"/>
  <p:tag name="ANNOTATION_SUB_TYPE_11" val="11"/>
  <p:tag name="ANNOTATION_LOOP_COUNT_11" val="1"/>
  <p:tag name="ANNOTATION_BOX_RADIUS_11" val="5"/>
  <p:tag name="ANNOTATION_SCALE_11" val="0"/>
  <p:tag name="ANNOTATION_BORDER_ALPHA_11" val="100"/>
  <p:tag name="ANNOTATION_BORDER_COLOR_11" val="16777215"/>
  <p:tag name="ANNOTATION_FILL_COLOR_11" val="855309"/>
  <p:tag name="ANNOTATION_FILL_ALPHA_11" val="50"/>
  <p:tag name="ANNOTATION_BORDER_WIDTH_11" val="2"/>
  <p:tag name="ANNOTATION_SLIDE_WIDTH_11" val="960"/>
  <p:tag name="ANNOTATION_SLIDE_HEIGHT_11" val="720"/>
  <p:tag name="ANNOTATION_TYPE_1" val="0"/>
  <p:tag name="ANNOTATION_START_1" val="8.4"/>
  <p:tag name="ANNOTATION_END_1" val="9.7"/>
  <p:tag name="ANNOTATION_TOP_1" val="264"/>
  <p:tag name="ANNOTATION_LEFT_1" val="102"/>
  <p:tag name="ANNOTATION_WIDTH_1" val="151"/>
  <p:tag name="ANNOTATION_HEIGHT_1" val="151"/>
  <p:tag name="ANNOTATION_ANIMATION_1" val="3"/>
  <p:tag name="ANNOTATION_ROTATION_1" val="0"/>
  <p:tag name="ANNOTATION_SUB_TYPE_1" val="1"/>
  <p:tag name="ANNOTATION_LOOP_COUNT_1" val="1"/>
  <p:tag name="ANNOTATION_BOX_RADIUS_1" val="0"/>
  <p:tag name="ANNOTATION_SCALE_1" val="100"/>
  <p:tag name="ANNOTATION_BORDER_ALPHA_1" val="100"/>
  <p:tag name="ANNOTATION_BORDER_COLOR_1" val="16777215"/>
  <p:tag name="ANNOTATION_FILL_COLOR_1" val="255"/>
  <p:tag name="ANNOTATION_FILL_ALPHA_1" val="100"/>
  <p:tag name="ANNOTATION_BORDER_WIDTH_1" val="2"/>
  <p:tag name="ANNOTATION_SLIDE_WIDTH_1" val="960"/>
  <p:tag name="ANNOTATION_SLIDE_HEIGHT_1" val="720"/>
  <p:tag name="ANNOTATION_TYPE_2" val="0"/>
  <p:tag name="ANNOTATION_START_2" val="9.7"/>
  <p:tag name="ANNOTATION_END_2" val="11.2"/>
  <p:tag name="ANNOTATION_TOP_2" val="265"/>
  <p:tag name="ANNOTATION_LEFT_2" val="325"/>
  <p:tag name="ANNOTATION_WIDTH_2" val="151"/>
  <p:tag name="ANNOTATION_HEIGHT_2" val="151"/>
  <p:tag name="ANNOTATION_ANIMATION_2" val="3"/>
  <p:tag name="ANNOTATION_ROTATION_2" val="0"/>
  <p:tag name="ANNOTATION_SUB_TYPE_2" val="1"/>
  <p:tag name="ANNOTATION_LOOP_COUNT_2" val="1"/>
  <p:tag name="ANNOTATION_BOX_RADIUS_2" val="0"/>
  <p:tag name="ANNOTATION_SCALE_2" val="100"/>
  <p:tag name="ANNOTATION_BORDER_ALPHA_2" val="100"/>
  <p:tag name="ANNOTATION_BORDER_COLOR_2" val="16777215"/>
  <p:tag name="ANNOTATION_FILL_COLOR_2" val="255"/>
  <p:tag name="ANNOTATION_FILL_ALPHA_2" val="100"/>
  <p:tag name="ANNOTATION_BORDER_WIDTH_2" val="2"/>
  <p:tag name="ANNOTATION_SLIDE_WIDTH_2" val="960"/>
  <p:tag name="ANNOTATION_SLIDE_HEIGHT_2" val="720"/>
  <p:tag name="ANNOTATION_TYPE_3" val="0"/>
  <p:tag name="ANNOTATION_START_3" val="11.2"/>
  <p:tag name="ANNOTATION_END_3" val="13.8"/>
  <p:tag name="ANNOTATION_TOP_3" val="263"/>
  <p:tag name="ANNOTATION_LEFT_3" val="477"/>
  <p:tag name="ANNOTATION_WIDTH_3" val="151"/>
  <p:tag name="ANNOTATION_HEIGHT_3" val="151"/>
  <p:tag name="ANNOTATION_ANIMATION_3" val="3"/>
  <p:tag name="ANNOTATION_ROTATION_3" val="0"/>
  <p:tag name="ANNOTATION_SUB_TYPE_3" val="1"/>
  <p:tag name="ANNOTATION_LOOP_COUNT_3" val="1"/>
  <p:tag name="ANNOTATION_BOX_RADIUS_3" val="0"/>
  <p:tag name="ANNOTATION_SCALE_3" val="100"/>
  <p:tag name="ANNOTATION_BORDER_ALPHA_3" val="100"/>
  <p:tag name="ANNOTATION_BORDER_COLOR_3" val="16777215"/>
  <p:tag name="ANNOTATION_FILL_COLOR_3" val="255"/>
  <p:tag name="ANNOTATION_FILL_ALPHA_3" val="100"/>
  <p:tag name="ANNOTATION_BORDER_WIDTH_3" val="2"/>
  <p:tag name="ANNOTATION_SLIDE_WIDTH_3" val="960"/>
  <p:tag name="ANNOTATION_SLIDE_HEIGHT_3" val="720"/>
  <p:tag name="ANNOTATION_TYPE_4" val="0"/>
  <p:tag name="ANNOTATION_START_4" val="13.8"/>
  <p:tag name="ANNOTATION_END_4" val="15.5"/>
  <p:tag name="ANNOTATION_TOP_4" val="313"/>
  <p:tag name="ANNOTATION_LEFT_4" val="533"/>
  <p:tag name="ANNOTATION_WIDTH_4" val="151"/>
  <p:tag name="ANNOTATION_HEIGHT_4" val="151"/>
  <p:tag name="ANNOTATION_ANIMATION_4" val="3"/>
  <p:tag name="ANNOTATION_ROTATION_4" val="0"/>
  <p:tag name="ANNOTATION_SUB_TYPE_4" val="1"/>
  <p:tag name="ANNOTATION_LOOP_COUNT_4" val="1"/>
  <p:tag name="ANNOTATION_BOX_RADIUS_4" val="0"/>
  <p:tag name="ANNOTATION_SCALE_4" val="100"/>
  <p:tag name="ANNOTATION_BORDER_ALPHA_4" val="100"/>
  <p:tag name="ANNOTATION_BORDER_COLOR_4" val="16777215"/>
  <p:tag name="ANNOTATION_FILL_COLOR_4" val="255"/>
  <p:tag name="ANNOTATION_FILL_ALPHA_4" val="100"/>
  <p:tag name="ANNOTATION_BORDER_WIDTH_4" val="2"/>
  <p:tag name="ANNOTATION_SLIDE_WIDTH_4" val="960"/>
  <p:tag name="ANNOTATION_SLIDE_HEIGHT_4" val="720"/>
  <p:tag name="ANNOTATION_TYPE_5" val="0"/>
  <p:tag name="ANNOTATION_START_5" val="15.5"/>
  <p:tag name="ANNOTATION_END_5" val="17.4"/>
  <p:tag name="ANNOTATION_TOP_5" val="500"/>
  <p:tag name="ANNOTATION_LEFT_5" val="533"/>
  <p:tag name="ANNOTATION_WIDTH_5" val="151"/>
  <p:tag name="ANNOTATION_HEIGHT_5" val="151"/>
  <p:tag name="ANNOTATION_ANIMATION_5" val="3"/>
  <p:tag name="ANNOTATION_ROTATION_5" val="0"/>
  <p:tag name="ANNOTATION_SUB_TYPE_5" val="1"/>
  <p:tag name="ANNOTATION_LOOP_COUNT_5" val="1"/>
  <p:tag name="ANNOTATION_BOX_RADIUS_5" val="0"/>
  <p:tag name="ANNOTATION_SCALE_5" val="100"/>
  <p:tag name="ANNOTATION_BORDER_ALPHA_5" val="100"/>
  <p:tag name="ANNOTATION_BORDER_COLOR_5" val="16777215"/>
  <p:tag name="ANNOTATION_FILL_COLOR_5" val="255"/>
  <p:tag name="ANNOTATION_FILL_ALPHA_5" val="100"/>
  <p:tag name="ANNOTATION_BORDER_WIDTH_5" val="2"/>
  <p:tag name="ANNOTATION_SLIDE_WIDTH_5" val="960"/>
  <p:tag name="ANNOTATION_SLIDE_HEIGHT_5" val="720"/>
  <p:tag name="ANNOTATION_TYPE_6" val="0"/>
  <p:tag name="ANNOTATION_START_6" val="17.4"/>
  <p:tag name="ANNOTATION_END_6" val="19.0"/>
  <p:tag name="ANNOTATION_TOP_6" val="307"/>
  <p:tag name="ANNOTATION_LEFT_6" val="764"/>
  <p:tag name="ANNOTATION_WIDTH_6" val="151"/>
  <p:tag name="ANNOTATION_HEIGHT_6" val="151"/>
  <p:tag name="ANNOTATION_ANIMATION_6" val="3"/>
  <p:tag name="ANNOTATION_ROTATION_6" val="0"/>
  <p:tag name="ANNOTATION_SUB_TYPE_6" val="1"/>
  <p:tag name="ANNOTATION_LOOP_COUNT_6" val="1"/>
  <p:tag name="ANNOTATION_BOX_RADIUS_6" val="0"/>
  <p:tag name="ANNOTATION_SCALE_6" val="100"/>
  <p:tag name="ANNOTATION_BORDER_ALPHA_6" val="100"/>
  <p:tag name="ANNOTATION_BORDER_COLOR_6" val="16777215"/>
  <p:tag name="ANNOTATION_FILL_COLOR_6" val="255"/>
  <p:tag name="ANNOTATION_FILL_ALPHA_6" val="100"/>
  <p:tag name="ANNOTATION_BORDER_WIDTH_6" val="2"/>
  <p:tag name="ANNOTATION_SLIDE_WIDTH_6" val="960"/>
  <p:tag name="ANNOTATION_SLIDE_HEIGHT_6" val="720"/>
  <p:tag name="ANNOTATION_TYPE_7" val="0"/>
  <p:tag name="ANNOTATION_START_7" val="19.0"/>
  <p:tag name="ANNOTATION_END_7" val="20.1"/>
  <p:tag name="ANNOTATION_TOP_7" val="150"/>
  <p:tag name="ANNOTATION_LEFT_7" val="573"/>
  <p:tag name="ANNOTATION_WIDTH_7" val="151"/>
  <p:tag name="ANNOTATION_HEIGHT_7" val="151"/>
  <p:tag name="ANNOTATION_ANIMATION_7" val="3"/>
  <p:tag name="ANNOTATION_ROTATION_7" val="0"/>
  <p:tag name="ANNOTATION_SUB_TYPE_7" val="1"/>
  <p:tag name="ANNOTATION_LOOP_COUNT_7" val="1"/>
  <p:tag name="ANNOTATION_BOX_RADIUS_7" val="0"/>
  <p:tag name="ANNOTATION_SCALE_7" val="100"/>
  <p:tag name="ANNOTATION_BORDER_ALPHA_7" val="100"/>
  <p:tag name="ANNOTATION_BORDER_COLOR_7" val="16777215"/>
  <p:tag name="ANNOTATION_FILL_COLOR_7" val="255"/>
  <p:tag name="ANNOTATION_FILL_ALPHA_7" val="100"/>
  <p:tag name="ANNOTATION_BORDER_WIDTH_7" val="2"/>
  <p:tag name="ANNOTATION_SLIDE_WIDTH_7" val="960"/>
  <p:tag name="ANNOTATION_SLIDE_HEIGHT_7" val="720"/>
  <p:tag name="ANNOTATION_TYPE_8" val="2"/>
  <p:tag name="ANNOTATION_START_8" val="20.1"/>
  <p:tag name="ANNOTATION_END_8" val="20.1"/>
  <p:tag name="ANNOTATION_TOP_8" val="-50"/>
  <p:tag name="ANNOTATION_LEFT_8" val="-50"/>
  <p:tag name="ANNOTATION_WIDTH_8" val="1062"/>
  <p:tag name="ANNOTATION_HEIGHT_8" val="822"/>
  <p:tag name="ANNOTATION_ANIMATION_8" val="4"/>
  <p:tag name="ANNOTATION_ROTATION_8" val="0"/>
  <p:tag name="ANNOTATION_SUB_TYPE_8" val="11"/>
  <p:tag name="ANNOTATION_LOOP_COUNT_8" val="1"/>
  <p:tag name="ANNOTATION_BOX_RADIUS_8" val="0"/>
  <p:tag name="ANNOTATION_SCALE_8" val="0"/>
  <p:tag name="ANNOTATION_BORDER_ALPHA_8" val="100"/>
  <p:tag name="ANNOTATION_BORDER_COLOR_8" val="16777215"/>
  <p:tag name="ANNOTATION_FILL_COLOR_8" val="855309"/>
  <p:tag name="ANNOTATION_FILL_ALPHA_8" val="50"/>
  <p:tag name="ANNOTATION_BORDER_WIDTH_8" val="2"/>
  <p:tag name="ANNOTATION_SLIDE_WIDTH_8" val="960"/>
  <p:tag name="ANNOTATION_SLIDE_HEIGHT_8" val="720"/>
  <p:tag name="ANNOTATION_TYPE_9" val="2"/>
  <p:tag name="ANNOTATION_START_9" val="20.1"/>
  <p:tag name="ANNOTATION_END_9" val="34.0"/>
  <p:tag name="ANNOTATION_TOP_9" val="232"/>
  <p:tag name="ANNOTATION_LEFT_9" val="534"/>
  <p:tag name="ANNOTATION_WIDTH_9" val="241"/>
  <p:tag name="ANNOTATION_HEIGHT_9" val="318"/>
  <p:tag name="ANNOTATION_ANIMATION_9" val="4"/>
  <p:tag name="ANNOTATION_ROTATION_9" val="0"/>
  <p:tag name="ANNOTATION_SUB_TYPE_9" val="11"/>
  <p:tag name="ANNOTATION_LOOP_COUNT_9" val="1"/>
  <p:tag name="ANNOTATION_BOX_RADIUS_9" val="5"/>
  <p:tag name="ANNOTATION_SCALE_9" val="0"/>
  <p:tag name="ANNOTATION_BORDER_ALPHA_9" val="100"/>
  <p:tag name="ANNOTATION_BORDER_COLOR_9" val="16777215"/>
  <p:tag name="ANNOTATION_FILL_COLOR_9" val="855309"/>
  <p:tag name="ANNOTATION_FILL_ALPHA_9" val="50"/>
  <p:tag name="ANNOTATION_BORDER_WIDTH_9" val="2"/>
  <p:tag name="ANNOTATION_SLIDE_WIDTH_9" val="960"/>
  <p:tag name="ANNOTATION_SLIDE_HEIGHT_9" val="720"/>
  <p:tag name="ANNOTATION_COUNT" val="9"/>
  <p:tag name="ARTICULATE_NAV_LEVEL" val="1"/>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4"/>
</p:tagLst>
</file>

<file path=ppt/tags/tag11.xml><?xml version="1.0" encoding="utf-8"?>
<p:tagLst xmlns:a="http://schemas.openxmlformats.org/drawingml/2006/main" xmlns:r="http://schemas.openxmlformats.org/officeDocument/2006/relationships" xmlns:p="http://schemas.openxmlformats.org/presentationml/2006/main">
  <p:tag name="ARTICULATE_CHARACTER_FILE" val=".\characters\9da0ac72-7013-421e-80dc-c73cc542853d.emf"/>
  <p:tag name="ARTICULATE_CHARACTER_TYPE" val="illustrated"/>
  <p:tag name="ARTICULATE_CHARACTER_ID" val="Female 2"/>
  <p:tag name="ARTICULATE_CHARACTER_EXPRESSION" val="Female 2/2/f2_6_asking_head_side_standing.wmf"/>
  <p:tag name="ARTICULATE_CHARACTER_POSE" val="Female 2/2/f2_15_pointer3_body_side_standing.wmf"/>
  <p:tag name="ARTICULATE_CHARACTER_FLIP" val="True"/>
</p:tagLst>
</file>

<file path=ppt/tags/tag110.xml><?xml version="1.0" encoding="utf-8"?>
<p:tagLst xmlns:a="http://schemas.openxmlformats.org/drawingml/2006/main" xmlns:r="http://schemas.openxmlformats.org/officeDocument/2006/relationships" xmlns:p="http://schemas.openxmlformats.org/presentationml/2006/main">
  <p:tag name="ARTICULATE_AUDIO_RECORDED" val="1"/>
  <p:tag name="AUDIO_ID" val="336"/>
  <p:tag name="ORIGINAL_AUDIO_FILEPATH" val="C:\Users\abthompson\Documents\Articulate\A &amp; A\Audacity export\Slide 80 - Slide 80.wav"/>
  <p:tag name="ELAPSEDTIME" val="0"/>
  <p:tag name="ARTICULATE_TITLE_TAG" val="Approvals and Test Settings"/>
  <p:tag name="ANNOTATION_TYPE_1" val="2"/>
  <p:tag name="ANNOTATION_START_1" val="2.9"/>
  <p:tag name="ANNOTATION_END_1" val="2.9"/>
  <p:tag name="ANNOTATION_TOP_1" val="-50"/>
  <p:tag name="ANNOTATION_LEFT_1" val="-50"/>
  <p:tag name="ANNOTATION_WIDTH_1" val="1062"/>
  <p:tag name="ANNOTATION_HEIGHT_1" val="822"/>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SLIDE_WIDTH_1" val="960"/>
  <p:tag name="ANNOTATION_SLIDE_HEIGHT_1" val="720"/>
  <p:tag name="ANNOTATION_TYPE_2" val="2"/>
  <p:tag name="ANNOTATION_START_2" val="2.9"/>
  <p:tag name="ANNOTATION_END_2" val="7.5"/>
  <p:tag name="ANNOTATION_TOP_2" val="239"/>
  <p:tag name="ANNOTATION_LEFT_2" val="534"/>
  <p:tag name="ANNOTATION_WIDTH_2" val="243"/>
  <p:tag name="ANNOTATION_HEIGHT_2" val="310"/>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SLIDE_WIDTH_2" val="960"/>
  <p:tag name="ANNOTATION_SLIDE_HEIGHT_2" val="720"/>
  <p:tag name="ANNOTATION_COUNT" val="2"/>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1"/>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4"/>
</p:tagLst>
</file>

<file path=ppt/tags/tag112.xml><?xml version="1.0" encoding="utf-8"?>
<p:tagLst xmlns:a="http://schemas.openxmlformats.org/drawingml/2006/main" xmlns:r="http://schemas.openxmlformats.org/officeDocument/2006/relationships" xmlns:p="http://schemas.openxmlformats.org/presentationml/2006/main">
  <p:tag name="ARTICULATE_AUDIO_RECORDED" val="1"/>
  <p:tag name="AUDIO_ID" val="337"/>
  <p:tag name="ORIGINAL_AUDIO_FILEPATH" val="C:\Users\abthompson\Documents\Articulate\A &amp; A\Audacity export\Slide 81 - Slide 81.wav"/>
  <p:tag name="ELAPSEDTIME" val="0"/>
  <p:tag name="ARTICULATE_TITLE_TAG" val="Approvals and Test Settings"/>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1"/>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114.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ocuments\Articulate\A &amp; A\Audacity export\Slide 10 - Accessibility and Accommodations.wav"/>
  <p:tag name="ELAPSEDTIME" val="0"/>
  <p:tag name="ARTICULATE_TITLE_TAG" val="Introduction"/>
  <p:tag name="ARTICULATE_NAV_LEVEL" val="1"/>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UDIO_ID" val="355"/>
  <p:tag name="ARTICULATE_USED_LAYOUT" val="1"/>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116.xml><?xml version="1.0" encoding="utf-8"?>
<p:tagLst xmlns:a="http://schemas.openxmlformats.org/drawingml/2006/main" xmlns:r="http://schemas.openxmlformats.org/officeDocument/2006/relationships" xmlns:p="http://schemas.openxmlformats.org/presentationml/2006/main">
  <p:tag name="AUDIO_ID" val="290"/>
  <p:tag name="ARTICULATE_AUDIO_RECORDED" val="1"/>
  <p:tag name="ORIGINAL_AUDIO_FILEPATH" val="C:\Users\abthompson\Documents\Articulate\A &amp; A\Audacity export\Slide 34 - Slide 34.wav"/>
  <p:tag name="ELAPSEDTIME" val="0"/>
  <p:tag name="ARTICULATE_TITLE_TAG" val="Embedded Designated Supports"/>
  <p:tag name="ARTICULATE_NAV_LEVEL" val="1"/>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CHARACTER_FILE" val=".\characters\e631a530-8c0a-42ea-b53d-3c7ece20cf95.emf"/>
  <p:tag name="ARTICULATE_CHARACTER_TYPE" val="illustrated"/>
  <p:tag name="ARTICULATE_CHARACTER_ID" val="Female 2"/>
  <p:tag name="ARTICULATE_CHARACTER_EXPRESSION" val="Female 2/2/f2_3_talking_head_side_standing.wmf"/>
  <p:tag name="ARTICULATE_CHARACTER_POSE" val="Female 2/2/f2_13_pointer1_body_side_standing.wmf"/>
  <p:tag name="ARTICULATE_CHARACTER_FLIP" val="True"/>
</p:tagLst>
</file>

<file path=ppt/tags/tag11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119.xml><?xml version="1.0" encoding="utf-8"?>
<p:tagLst xmlns:a="http://schemas.openxmlformats.org/drawingml/2006/main" xmlns:r="http://schemas.openxmlformats.org/officeDocument/2006/relationships" xmlns:p="http://schemas.openxmlformats.org/presentationml/2006/main">
  <p:tag name="AUDIO_ID" val="291"/>
  <p:tag name="ARTICULATE_AUDIO_RECORDED" val="1"/>
  <p:tag name="ORIGINAL_AUDIO_FILEPATH" val="C:\Users\abthompson\Documents\Articulate\A &amp; A\Audacity export\Slide 35 - Slide 35.wav"/>
  <p:tag name="ELAPSEDTIME" val="0"/>
  <p:tag name="ARTICULATE_TITLE_TAG" val="Embedded Designated Supports"/>
  <p:tag name="ANNOTATION_TYPE_5" val="0"/>
  <p:tag name="ANNOTATION_START_5" val="0.7"/>
  <p:tag name="ANNOTATION_END_5" val="-1.0"/>
  <p:tag name="ANNOTATION_TOP_5" val="427"/>
  <p:tag name="ANNOTATION_LEFT_5" val="354"/>
  <p:tag name="ANNOTATION_WIDTH_5" val="151"/>
  <p:tag name="ANNOTATION_HEIGHT_5" val="151"/>
  <p:tag name="ANNOTATION_ANIMATION_5" val="3"/>
  <p:tag name="ANNOTATION_ROTATION_5" val="180"/>
  <p:tag name="ANNOTATION_SUB_TYPE_5" val="1"/>
  <p:tag name="ANNOTATION_LOOP_COUNT_5" val="1"/>
  <p:tag name="ANNOTATION_BOX_RADIUS_5" val="0"/>
  <p:tag name="ANNOTATION_SCALE_5" val="100"/>
  <p:tag name="ANNOTATION_BORDER_ALPHA_5" val="100"/>
  <p:tag name="ANNOTATION_BORDER_COLOR_5" val="16777215"/>
  <p:tag name="ANNOTATION_FILL_COLOR_5" val="255"/>
  <p:tag name="ANNOTATION_FILL_ALPHA_5" val="100"/>
  <p:tag name="ANNOTATION_BORDER_WIDTH_5" val="2"/>
  <p:tag name="ANNOTATION_SLIDE_WIDTH_5" val="960"/>
  <p:tag name="ANNOTATION_SLIDE_HEIGHT_5" val="720"/>
  <p:tag name="ANNOTATION_TYPE_6" val="2"/>
  <p:tag name="ANNOTATION_START_6" val="2.0"/>
  <p:tag name="ANNOTATION_END_6" val="-2.0"/>
  <p:tag name="ANNOTATION_TOP_6" val="-50"/>
  <p:tag name="ANNOTATION_LEFT_6" val="-50"/>
  <p:tag name="ANNOTATION_WIDTH_6" val="1062"/>
  <p:tag name="ANNOTATION_HEIGHT_6" val="822"/>
  <p:tag name="ANNOTATION_ANIMATION_6" val="6"/>
  <p:tag name="ANNOTATION_ROTATION_6" val="0"/>
  <p:tag name="ANNOTATION_SUB_TYPE_6" val="11"/>
  <p:tag name="ANNOTATION_LOOP_COUNT_6" val="1"/>
  <p:tag name="ANNOTATION_BOX_RADIUS_6" val="0"/>
  <p:tag name="ANNOTATION_SCALE_6" val="0"/>
  <p:tag name="ANNOTATION_BORDER_ALPHA_6" val="100"/>
  <p:tag name="ANNOTATION_BORDER_COLOR_6" val="16777215"/>
  <p:tag name="ANNOTATION_FILL_COLOR_6" val="855309"/>
  <p:tag name="ANNOTATION_FILL_ALPHA_6" val="50"/>
  <p:tag name="ANNOTATION_BORDER_WIDTH_6" val="2"/>
  <p:tag name="ANNOTATION_SLIDE_WIDTH_6" val="960"/>
  <p:tag name="ANNOTATION_SLIDE_HEIGHT_6" val="720"/>
  <p:tag name="ANNOTATION_TYPE_7" val="2"/>
  <p:tag name="ANNOTATION_START_7" val="2.0"/>
  <p:tag name="ANNOTATION_END_7" val="2.0"/>
  <p:tag name="ANNOTATION_TOP_7" val="180"/>
  <p:tag name="ANNOTATION_LEFT_7" val="179"/>
  <p:tag name="ANNOTATION_WIDTH_7" val="684"/>
  <p:tag name="ANNOTATION_HEIGHT_7" val="503"/>
  <p:tag name="ANNOTATION_ANIMATION_7" val="6"/>
  <p:tag name="ANNOTATION_ROTATION_7" val="0"/>
  <p:tag name="ANNOTATION_SUB_TYPE_7" val="11"/>
  <p:tag name="ANNOTATION_LOOP_COUNT_7" val="1"/>
  <p:tag name="ANNOTATION_BOX_RADIUS_7" val="5"/>
  <p:tag name="ANNOTATION_SCALE_7" val="0"/>
  <p:tag name="ANNOTATION_BORDER_ALPHA_7" val="100"/>
  <p:tag name="ANNOTATION_BORDER_COLOR_7" val="16777215"/>
  <p:tag name="ANNOTATION_FILL_COLOR_7" val="855309"/>
  <p:tag name="ANNOTATION_FILL_ALPHA_7" val="50"/>
  <p:tag name="ANNOTATION_BORDER_WIDTH_7" val="2"/>
  <p:tag name="ANNOTATION_SLIDE_WIDTH_7" val="960"/>
  <p:tag name="ANNOTATION_SLIDE_HEIGHT_7" val="720"/>
  <p:tag name="ANNOTATION_TYPE_8" val="0"/>
  <p:tag name="ANNOTATION_START_8" val="0.8"/>
  <p:tag name="ANNOTATION_END_8" val="-1.0"/>
  <p:tag name="ANNOTATION_TOP_8" val="428"/>
  <p:tag name="ANNOTATION_LEFT_8" val="357"/>
  <p:tag name="ANNOTATION_WIDTH_8" val="151"/>
  <p:tag name="ANNOTATION_HEIGHT_8" val="151"/>
  <p:tag name="ANNOTATION_ANIMATION_8" val="3"/>
  <p:tag name="ANNOTATION_ROTATION_8" val="180"/>
  <p:tag name="ANNOTATION_SUB_TYPE_8" val="1"/>
  <p:tag name="ANNOTATION_LOOP_COUNT_8" val="1"/>
  <p:tag name="ANNOTATION_BOX_RADIUS_8" val="0"/>
  <p:tag name="ANNOTATION_SCALE_8" val="100"/>
  <p:tag name="ANNOTATION_BORDER_ALPHA_8" val="100"/>
  <p:tag name="ANNOTATION_BORDER_COLOR_8" val="16777215"/>
  <p:tag name="ANNOTATION_FILL_COLOR_8" val="255"/>
  <p:tag name="ANNOTATION_FILL_ALPHA_8" val="100"/>
  <p:tag name="ANNOTATION_BORDER_WIDTH_8" val="2"/>
  <p:tag name="ANNOTATION_SLIDE_WIDTH_8" val="960"/>
  <p:tag name="ANNOTATION_SLIDE_HEIGHT_8" val="720"/>
  <p:tag name="ANNOTATION_TYPE_9" val="2"/>
  <p:tag name="ANNOTATION_START_9" val="1.9"/>
  <p:tag name="ANNOTATION_END_9" val="-1.9"/>
  <p:tag name="ANNOTATION_TOP_9" val="-50"/>
  <p:tag name="ANNOTATION_LEFT_9" val="-50"/>
  <p:tag name="ANNOTATION_WIDTH_9" val="1062"/>
  <p:tag name="ANNOTATION_HEIGHT_9" val="822"/>
  <p:tag name="ANNOTATION_ANIMATION_9" val="6"/>
  <p:tag name="ANNOTATION_ROTATION_9" val="0"/>
  <p:tag name="ANNOTATION_SUB_TYPE_9" val="11"/>
  <p:tag name="ANNOTATION_LOOP_COUNT_9" val="1"/>
  <p:tag name="ANNOTATION_BOX_RADIUS_9" val="0"/>
  <p:tag name="ANNOTATION_SCALE_9" val="0"/>
  <p:tag name="ANNOTATION_BORDER_ALPHA_9" val="100"/>
  <p:tag name="ANNOTATION_BORDER_COLOR_9" val="16777215"/>
  <p:tag name="ANNOTATION_FILL_COLOR_9" val="855309"/>
  <p:tag name="ANNOTATION_FILL_ALPHA_9" val="50"/>
  <p:tag name="ANNOTATION_BORDER_WIDTH_9" val="2"/>
  <p:tag name="ANNOTATION_SLIDE_WIDTH_9" val="960"/>
  <p:tag name="ANNOTATION_SLIDE_HEIGHT_9" val="720"/>
  <p:tag name="ANNOTATION_TYPE_10" val="2"/>
  <p:tag name="ANNOTATION_START_10" val="1.9"/>
  <p:tag name="ANNOTATION_END_10" val="1.9"/>
  <p:tag name="ANNOTATION_TOP_10" val="185"/>
  <p:tag name="ANNOTATION_LEFT_10" val="168"/>
  <p:tag name="ANNOTATION_WIDTH_10" val="694"/>
  <p:tag name="ANNOTATION_HEIGHT_10" val="501"/>
  <p:tag name="ANNOTATION_ANIMATION_10" val="6"/>
  <p:tag name="ANNOTATION_ROTATION_10" val="0"/>
  <p:tag name="ANNOTATION_SUB_TYPE_10" val="11"/>
  <p:tag name="ANNOTATION_LOOP_COUNT_10" val="1"/>
  <p:tag name="ANNOTATION_BOX_RADIUS_10" val="5"/>
  <p:tag name="ANNOTATION_SCALE_10" val="0"/>
  <p:tag name="ANNOTATION_BORDER_ALPHA_10" val="100"/>
  <p:tag name="ANNOTATION_BORDER_COLOR_10" val="16777215"/>
  <p:tag name="ANNOTATION_FILL_COLOR_10" val="855309"/>
  <p:tag name="ANNOTATION_FILL_ALPHA_10" val="50"/>
  <p:tag name="ANNOTATION_BORDER_WIDTH_10" val="2"/>
  <p:tag name="ANNOTATION_SLIDE_WIDTH_10" val="960"/>
  <p:tag name="ANNOTATION_SLIDE_HEIGHT_10" val="720"/>
  <p:tag name="ANNOTATION_TYPE_11" val="0"/>
  <p:tag name="ANNOTATION_START_11" val="1.1"/>
  <p:tag name="ANNOTATION_END_11" val="-1.0"/>
  <p:tag name="ANNOTATION_TOP_11" val="422"/>
  <p:tag name="ANNOTATION_LEFT_11" val="344"/>
  <p:tag name="ANNOTATION_WIDTH_11" val="151"/>
  <p:tag name="ANNOTATION_HEIGHT_11" val="151"/>
  <p:tag name="ANNOTATION_ANIMATION_11" val="3"/>
  <p:tag name="ANNOTATION_ROTATION_11" val="180"/>
  <p:tag name="ANNOTATION_SUB_TYPE_11" val="1"/>
  <p:tag name="ANNOTATION_LOOP_COUNT_11" val="1"/>
  <p:tag name="ANNOTATION_BOX_RADIUS_11" val="0"/>
  <p:tag name="ANNOTATION_SCALE_11" val="100"/>
  <p:tag name="ANNOTATION_BORDER_ALPHA_11" val="100"/>
  <p:tag name="ANNOTATION_BORDER_COLOR_11" val="16777215"/>
  <p:tag name="ANNOTATION_FILL_COLOR_11" val="255"/>
  <p:tag name="ANNOTATION_FILL_ALPHA_11" val="100"/>
  <p:tag name="ANNOTATION_BORDER_WIDTH_11" val="2"/>
  <p:tag name="ANNOTATION_SLIDE_WIDTH_11" val="960"/>
  <p:tag name="ANNOTATION_SLIDE_HEIGHT_11" val="720"/>
  <p:tag name="ANNOTATION_TYPE_12" val="2"/>
  <p:tag name="ANNOTATION_START_12" val="2.4"/>
  <p:tag name="ANNOTATION_END_12" val="-2.4"/>
  <p:tag name="ANNOTATION_TOP_12" val="-50"/>
  <p:tag name="ANNOTATION_LEFT_12" val="-50"/>
  <p:tag name="ANNOTATION_WIDTH_12" val="1062"/>
  <p:tag name="ANNOTATION_HEIGHT_12" val="822"/>
  <p:tag name="ANNOTATION_ANIMATION_12" val="6"/>
  <p:tag name="ANNOTATION_ROTATION_12" val="0"/>
  <p:tag name="ANNOTATION_SUB_TYPE_12" val="11"/>
  <p:tag name="ANNOTATION_LOOP_COUNT_12" val="1"/>
  <p:tag name="ANNOTATION_BOX_RADIUS_12" val="0"/>
  <p:tag name="ANNOTATION_SCALE_12" val="0"/>
  <p:tag name="ANNOTATION_BORDER_ALPHA_12" val="100"/>
  <p:tag name="ANNOTATION_BORDER_COLOR_12" val="16777215"/>
  <p:tag name="ANNOTATION_FILL_COLOR_12" val="855309"/>
  <p:tag name="ANNOTATION_FILL_ALPHA_12" val="50"/>
  <p:tag name="ANNOTATION_BORDER_WIDTH_12" val="2"/>
  <p:tag name="ANNOTATION_SLIDE_WIDTH_12" val="960"/>
  <p:tag name="ANNOTATION_SLIDE_HEIGHT_12" val="720"/>
  <p:tag name="ANNOTATION_TYPE_13" val="2"/>
  <p:tag name="ANNOTATION_START_13" val="2.4"/>
  <p:tag name="ANNOTATION_TOP_13" val="174"/>
  <p:tag name="ANNOTATION_LEFT_13" val="168"/>
  <p:tag name="ANNOTATION_WIDTH_13" val="699"/>
  <p:tag name="ANNOTATION_HEIGHT_13" val="516"/>
  <p:tag name="ANNOTATION_ANIMATION_13" val="6"/>
  <p:tag name="ANNOTATION_ROTATION_13" val="0"/>
  <p:tag name="ANNOTATION_SUB_TYPE_13" val="11"/>
  <p:tag name="ANNOTATION_LOOP_COUNT_13" val="1"/>
  <p:tag name="ANNOTATION_BOX_RADIUS_13" val="5"/>
  <p:tag name="ANNOTATION_SCALE_13" val="0"/>
  <p:tag name="ANNOTATION_BORDER_ALPHA_13" val="100"/>
  <p:tag name="ANNOTATION_BORDER_COLOR_13" val="16777215"/>
  <p:tag name="ANNOTATION_FILL_COLOR_13" val="855309"/>
  <p:tag name="ANNOTATION_FILL_ALPHA_13" val="50"/>
  <p:tag name="ANNOTATION_BORDER_WIDTH_13" val="2"/>
  <p:tag name="ANNOTATION_SLIDE_WIDTH_13" val="960"/>
  <p:tag name="ANNOTATION_SLIDE_HEIGHT_13" val="720"/>
  <p:tag name="ANNOTATION_TYPE_1" val="2"/>
  <p:tag name="ANNOTATION_START_1" val="0.6"/>
  <p:tag name="ANNOTATION_END_1" val="-0.6"/>
  <p:tag name="ANNOTATION_TOP_1" val="-50"/>
  <p:tag name="ANNOTATION_LEFT_1" val="-50"/>
  <p:tag name="ANNOTATION_WIDTH_1" val="1062"/>
  <p:tag name="ANNOTATION_HEIGHT_1" val="822"/>
  <p:tag name="ANNOTATION_ANIMATION_1" val="6"/>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SLIDE_WIDTH_1" val="960"/>
  <p:tag name="ANNOTATION_SLIDE_HEIGHT_1" val="720"/>
  <p:tag name="ANNOTATION_TYPE_2" val="2"/>
  <p:tag name="ANNOTATION_START_2" val="0.6"/>
  <p:tag name="ANNOTATION_END_2" val="-1.0"/>
  <p:tag name="ANNOTATION_TOP_2" val="176"/>
  <p:tag name="ANNOTATION_LEFT_2" val="174"/>
  <p:tag name="ANNOTATION_WIDTH_2" val="690"/>
  <p:tag name="ANNOTATION_HEIGHT_2" val="515"/>
  <p:tag name="ANNOTATION_ANIMATION_2" val="6"/>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SLIDE_WIDTH_2" val="960"/>
  <p:tag name="ANNOTATION_SLIDE_HEIGHT_2" val="720"/>
  <p:tag name="ANNOTATION_TYPE_3" val="1"/>
  <p:tag name="ANNOTATION_START_3" val="1.4"/>
  <p:tag name="ANNOTATION_END_3" val="-1.0"/>
  <p:tag name="ANNOTATION_TOP_3" val="357"/>
  <p:tag name="ANNOTATION_LEFT_3" val="177"/>
  <p:tag name="ANNOTATION_WIDTH_3" val="172"/>
  <p:tag name="ANNOTATION_HEIGHT_3" val="144"/>
  <p:tag name="ANNOTATION_ANIMATION_3" val="2"/>
  <p:tag name="ANNOTATION_ROTATION_3" val="0"/>
  <p:tag name="ANNOTATION_SUB_TYPE_3" val="9"/>
  <p:tag name="ANNOTATION_LOOP_COUNT_3" val="3"/>
  <p:tag name="ANNOTATION_BOX_RADIUS_3" val="5"/>
  <p:tag name="ANNOTATION_SCALE_3" val="0"/>
  <p:tag name="ANNOTATION_BORDER_ALPHA_3" val="100"/>
  <p:tag name="ANNOTATION_BORDER_COLOR_3" val="0"/>
  <p:tag name="ANNOTATION_FILL_COLOR_3" val="255"/>
  <p:tag name="ANNOTATION_FILL_ALPHA_3" val="100"/>
  <p:tag name="ANNOTATION_BORDER_WIDTH_3" val="3"/>
  <p:tag name="ANNOTATION_SLIDE_WIDTH_3" val="960"/>
  <p:tag name="ANNOTATION_SLIDE_HEIGHT_3" val="720"/>
  <p:tag name="ANNOTATION_TYPE_4" val="0"/>
  <p:tag name="ANNOTATION_START_4" val="1.4"/>
  <p:tag name="ANNOTATION_TOP_4" val="422"/>
  <p:tag name="ANNOTATION_LEFT_4" val="364"/>
  <p:tag name="ANNOTATION_WIDTH_4" val="151"/>
  <p:tag name="ANNOTATION_HEIGHT_4" val="151"/>
  <p:tag name="ANNOTATION_ANIMATION_4" val="3"/>
  <p:tag name="ANNOTATION_ROTATION_4" val="180"/>
  <p:tag name="ANNOTATION_SUB_TYPE_4" val="1"/>
  <p:tag name="ANNOTATION_LOOP_COUNT_4" val="1"/>
  <p:tag name="ANNOTATION_BOX_RADIUS_4" val="0"/>
  <p:tag name="ANNOTATION_SCALE_4" val="100"/>
  <p:tag name="ANNOTATION_BORDER_ALPHA_4" val="100"/>
  <p:tag name="ANNOTATION_BORDER_COLOR_4" val="16777215"/>
  <p:tag name="ANNOTATION_FILL_COLOR_4" val="255"/>
  <p:tag name="ANNOTATION_FILL_ALPHA_4" val="100"/>
  <p:tag name="ANNOTATION_BORDER_WIDTH_4" val="3"/>
  <p:tag name="ANNOTATION_SLIDE_WIDTH_4" val="960"/>
  <p:tag name="ANNOTATION_SLIDE_HEIGHT_4" val="720"/>
  <p:tag name="ANNOTATION_COUNT" val="4"/>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12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121.xml><?xml version="1.0" encoding="utf-8"?>
<p:tagLst xmlns:a="http://schemas.openxmlformats.org/drawingml/2006/main" xmlns:r="http://schemas.openxmlformats.org/officeDocument/2006/relationships" xmlns:p="http://schemas.openxmlformats.org/presentationml/2006/main">
  <p:tag name="AUDIO_ID" val="292"/>
  <p:tag name="ARTICULATE_AUDIO_RECORDED" val="1"/>
  <p:tag name="ORIGINAL_AUDIO_FILEPATH" val="C:\Users\abthompson\Documents\Articulate\A &amp; A\Audacity export\Slide 36 - Slide 36.wav"/>
  <p:tag name="ELAPSEDTIME" val="0"/>
  <p:tag name="ARTICULATE_TITLE_TAG" val="Color Contrast"/>
  <p:tag name="ARTICULATE_NAV_LEVEL" val="3"/>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4"/>
</p:tagLst>
</file>

<file path=ppt/tags/tag123.xml><?xml version="1.0" encoding="utf-8"?>
<p:tagLst xmlns:a="http://schemas.openxmlformats.org/drawingml/2006/main" xmlns:r="http://schemas.openxmlformats.org/officeDocument/2006/relationships" xmlns:p="http://schemas.openxmlformats.org/presentationml/2006/main">
  <p:tag name="AUDIO_ID" val="293"/>
  <p:tag name="ARTICULATE_AUDIO_RECORDED" val="1"/>
  <p:tag name="ORIGINAL_AUDIO_FILEPATH" val="C:\Users\abthompson\Documents\Articulate\A &amp; A\Audacity export\Slide 37 - Slide 37.wav"/>
  <p:tag name="ELAPSEDTIME" val="0"/>
  <p:tag name="ARTICULATE_TITLE_TAG" val="Color Contrast"/>
  <p:tag name="ARTICULATE_NAV_LEVEL" val="4"/>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125.xml><?xml version="1.0" encoding="utf-8"?>
<p:tagLst xmlns:a="http://schemas.openxmlformats.org/drawingml/2006/main" xmlns:r="http://schemas.openxmlformats.org/officeDocument/2006/relationships" xmlns:p="http://schemas.openxmlformats.org/presentationml/2006/main">
  <p:tag name="AUDIO_ID" val="294"/>
  <p:tag name="ARTICULATE_AUDIO_RECORDED" val="1"/>
  <p:tag name="ORIGINAL_AUDIO_FILEPATH" val="C:\Users\abthompson\Documents\Articulate\A &amp; A\Audacity export\Slide 38 - Slide 38.wav"/>
  <p:tag name="ELAPSEDTIME" val="0"/>
  <p:tag name="ARTICULATE_TITLE_TAG" val="Masking"/>
  <p:tag name="ARTICULATE_NAV_LEVEL" val="3"/>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127.xml><?xml version="1.0" encoding="utf-8"?>
<p:tagLst xmlns:a="http://schemas.openxmlformats.org/drawingml/2006/main" xmlns:r="http://schemas.openxmlformats.org/officeDocument/2006/relationships" xmlns:p="http://schemas.openxmlformats.org/presentationml/2006/main">
  <p:tag name="AUDIO_ID" val="295"/>
  <p:tag name="ARTICULATE_AUDIO_RECORDED" val="1"/>
  <p:tag name="ARTICULATE_TITLE_TAG" val="Text-to-Speech"/>
  <p:tag name="ORIGINAL_AUDIO_FILEPATH" val="C:\Users\abthompson\Documents\Articulate\A &amp; A\Audacity export\Slide 39 - Slide 39.wav"/>
  <p:tag name="ELAPSEDTIME" val="39.132"/>
  <p:tag name="ARTICULATE_NAV_LEVEL" val="3"/>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4"/>
</p:tagLst>
</file>

<file path=ppt/tags/tag129.xml><?xml version="1.0" encoding="utf-8"?>
<p:tagLst xmlns:a="http://schemas.openxmlformats.org/drawingml/2006/main" xmlns:r="http://schemas.openxmlformats.org/officeDocument/2006/relationships" xmlns:p="http://schemas.openxmlformats.org/presentationml/2006/main">
  <p:tag name="AUDIO_ID" val="296"/>
  <p:tag name="ARTICULATE_AUDIO_RECORDED" val="1"/>
  <p:tag name="ORIGINAL_AUDIO_FILEPATH" val="C:\Users\abthompson\Documents\Articulate\A &amp; A\Audacity export\Slide 40 - Slide 40.wav"/>
  <p:tag name="ELAPSEDTIME" val="0"/>
  <p:tag name="ARTICULATE_TITLE_TAG" val="Text-to-Speech"/>
  <p:tag name="ARTICULATE_NAV_LEVEL" val="4"/>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UDIO_ID" val="269"/>
  <p:tag name="ARTICULATE_AUDIO_RECORDED" val="1"/>
  <p:tag name="ORIGINAL_AUDIO_FILEPATH" val="C:\Users\abthompson\Documents\Articulate\A &amp; A\Audacity export\Slide 13 - Slide 13.wav"/>
  <p:tag name="ELAPSEDTIME" val="0"/>
  <p:tag name="ARTICULATE_TITLE_TAG" val="Validity"/>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4"/>
</p:tagLst>
</file>

<file path=ppt/tags/tag131.xml><?xml version="1.0" encoding="utf-8"?>
<p:tagLst xmlns:a="http://schemas.openxmlformats.org/drawingml/2006/main" xmlns:r="http://schemas.openxmlformats.org/officeDocument/2006/relationships" xmlns:p="http://schemas.openxmlformats.org/presentationml/2006/main">
  <p:tag name="AUDIO_ID" val="298"/>
  <p:tag name="ARTICULATE_AUDIO_RECORDED" val="1"/>
  <p:tag name="ORIGINAL_AUDIO_FILEPATH" val="C:\Users\abthompson\Documents\Articulate\A &amp; A\Audacity export\Slide 42 - Slide 42.wav"/>
  <p:tag name="ELAPSEDTIME" val="0"/>
  <p:tag name="ARTICULATE_TITLE_TAG" val="Translated Glossaries"/>
  <p:tag name="ARTICULATE_NAV_LEVEL" val="4"/>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CHARACTER_FILE" val=".\characters\70ee6da1-405d-4229-85e9-d9529fe11064.emf"/>
  <p:tag name="ARTICULATE_CHARACTER_TYPE" val="illustrated"/>
  <p:tag name="ARTICULATE_CHARACTER_ID" val="Female 2"/>
  <p:tag name="ARTICULATE_CHARACTER_EXPRESSION" val="Female 2/2/f2_3_talking_head_side_standing.wmf"/>
  <p:tag name="ARTICULATE_CHARACTER_POSE" val="Female 2/2/f2_14_pointer2_body_side_standing.wmf"/>
  <p:tag name="ARTICULATE_CHARACTER_FLIP" val="True"/>
</p:tagLst>
</file>

<file path=ppt/tags/tag13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134.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ocuments\Articulate\A &amp; A\Audacity export\Slide 42 - Slide 42.wav"/>
  <p:tag name="ELAPSEDTIME" val="0"/>
  <p:tag name="ARTICULATE_TITLE_TAG" val="Translated Glossaries"/>
  <p:tag name="ARTICULATE_NAV_LEVEL" val="4"/>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UDIO_ID" val="362"/>
  <p:tag name="ARTICULATE_USED_LAYOUT" val="2"/>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CHARACTER_FILE" val=".\characters\70ee6da1-405d-4229-85e9-d9529fe11064.emf"/>
  <p:tag name="ARTICULATE_CHARACTER_TYPE" val="illustrated"/>
  <p:tag name="ARTICULATE_CHARACTER_ID" val="Female 2"/>
  <p:tag name="ARTICULATE_CHARACTER_EXPRESSION" val="Female 2/2/f2_3_talking_head_side_standing.wmf"/>
  <p:tag name="ARTICULATE_CHARACTER_POSE" val="Female 2/2/f2_14_pointer2_body_side_standing.wmf"/>
  <p:tag name="ARTICULATE_CHARACTER_FLIP" val="True"/>
</p:tagLst>
</file>

<file path=ppt/tags/tag13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137.xml><?xml version="1.0" encoding="utf-8"?>
<p:tagLst xmlns:a="http://schemas.openxmlformats.org/drawingml/2006/main" xmlns:r="http://schemas.openxmlformats.org/officeDocument/2006/relationships" xmlns:p="http://schemas.openxmlformats.org/presentationml/2006/main">
  <p:tag name="AUDIO_ID" val="297"/>
  <p:tag name="ARTICULATE_AUDIO_RECORDED" val="1"/>
  <p:tag name="ORIGINAL_AUDIO_FILEPATH" val="C:\Users\abthompson\Documents\Articulate\A &amp; A\Audacity export\Slide 41 - Slide 41.wav"/>
  <p:tag name="ELAPSEDTIME" val="0"/>
  <p:tag name="ARTICULATE_TITLE_TAG" val="Translated Glossaries"/>
  <p:tag name="ARTICULATE_NAV_LEVEL" val="3"/>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139.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ocuments\Articulate\A &amp; A\Audacity export\Slide 41 - Slide 41.wav"/>
  <p:tag name="ELAPSEDTIME" val="0"/>
  <p:tag name="ARTICULATE_TITLE_TAG" val="Translated Glossaries"/>
  <p:tag name="ARTICULATE_NAV_LEVEL" val="3"/>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UDIO_ID" val="364"/>
  <p:tag name="ARTICULATE_USED_LAYOUT" val="1"/>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CHARACTER_FILE" val=".\characters\e631a530-8c0a-42ea-b53d-3c7ece20cf95.emf"/>
  <p:tag name="ARTICULATE_CHARACTER_TYPE" val="illustrated"/>
  <p:tag name="ARTICULATE_CHARACTER_ID" val="Female 2"/>
  <p:tag name="ARTICULATE_CHARACTER_EXPRESSION" val="Female 2/2/f2_3_talking_head_side_standing.wmf"/>
  <p:tag name="ARTICULATE_CHARACTER_POSE" val="Female 2/2/f2_13_pointer1_body_side_standing.wmf"/>
  <p:tag name="ARTICULATE_CHARACTER_FLIP" val="True"/>
</p:tagLst>
</file>

<file path=ppt/tags/tag14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141.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ocuments\Articulate\A &amp; A\Audacity export\Slide 41 - Slide 41.wav"/>
  <p:tag name="ELAPSEDTIME" val="0"/>
  <p:tag name="ARTICULATE_TITLE_TAG" val="Translated Glossaries"/>
  <p:tag name="ARTICULATE_NAV_LEVEL" val="3"/>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UDIO_ID" val="365"/>
  <p:tag name="ARTICULATE_USED_LAYOUT" val="1"/>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143.xml><?xml version="1.0" encoding="utf-8"?>
<p:tagLst xmlns:a="http://schemas.openxmlformats.org/drawingml/2006/main" xmlns:r="http://schemas.openxmlformats.org/officeDocument/2006/relationships" xmlns:p="http://schemas.openxmlformats.org/presentationml/2006/main">
  <p:tag name="AUDIO_ID" val="299"/>
  <p:tag name="ARTICULATE_AUDIO_RECORDED" val="1"/>
  <p:tag name="ORIGINAL_AUDIO_FILEPATH" val="C:\Users\abthompson\Documents\Articulate\A &amp; A\Audacity export\Slide 43 - Slide 43.wav"/>
  <p:tag name="ELAPSEDTIME" val="0"/>
  <p:tag name="ARTICULATE_TITLE_TAG" val="Stacked Translations"/>
  <p:tag name="ANNOTATION_TYPE_1" val="2"/>
  <p:tag name="ANNOTATION_START_1" val="4.9"/>
  <p:tag name="ANNOTATION_END_1" val="-4.9"/>
  <p:tag name="ANNOTATION_TOP_1" val="-50"/>
  <p:tag name="ANNOTATION_LEFT_1" val="-50"/>
  <p:tag name="ANNOTATION_WIDTH_1" val="1062"/>
  <p:tag name="ANNOTATION_HEIGHT_1" val="822"/>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SLIDE_WIDTH_1" val="960"/>
  <p:tag name="ANNOTATION_SLIDE_HEIGHT_1" val="720"/>
  <p:tag name="ANNOTATION_TYPE_2" val="2"/>
  <p:tag name="ANNOTATION_START_2" val="4.9"/>
  <p:tag name="ANNOTATION_END_2" val="20.2"/>
  <p:tag name="ANNOTATION_TOP_2" val="310"/>
  <p:tag name="ANNOTATION_LEFT_2" val="132"/>
  <p:tag name="ANNOTATION_WIDTH_2" val="708"/>
  <p:tag name="ANNOTATION_HEIGHT_2" val="76"/>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SLIDE_WIDTH_2" val="960"/>
  <p:tag name="ANNOTATION_SLIDE_HEIGHT_2" val="720"/>
  <p:tag name="ANNOTATION_COUNT" val="2"/>
  <p:tag name="ARTICULATE_NAV_LEVEL" val="3"/>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145.xml><?xml version="1.0" encoding="utf-8"?>
<p:tagLst xmlns:a="http://schemas.openxmlformats.org/drawingml/2006/main" xmlns:r="http://schemas.openxmlformats.org/officeDocument/2006/relationships" xmlns:p="http://schemas.openxmlformats.org/presentationml/2006/main">
  <p:tag name="AUDIO_ID" val="300"/>
  <p:tag name="ARTICULATE_AUDIO_RECORDED" val="1"/>
  <p:tag name="ORIGINAL_AUDIO_FILEPATH" val="C:\Users\abthompson\Documents\Articulate\A &amp; A\Audacity export\Slide 44 - Slide 44.wav"/>
  <p:tag name="ELAPSEDTIME" val="0"/>
  <p:tag name="ARTICULATE_TITLE_TAG" val="Turning off Universal Tools"/>
  <p:tag name="ARTICULATE_NAV_LEVEL" val="3"/>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CHARACTER_FILE" val=".\characters\e631a530-8c0a-42ea-b53d-3c7ece20cf95.emf"/>
  <p:tag name="ARTICULATE_CHARACTER_TYPE" val="illustrated"/>
  <p:tag name="ARTICULATE_CHARACTER_ID" val="Female 2"/>
  <p:tag name="ARTICULATE_CHARACTER_EXPRESSION" val="Female 2/2/f2_3_talking_head_side_standing.wmf"/>
  <p:tag name="ARTICULATE_CHARACTER_POSE" val="Female 2/2/f2_13_pointer1_body_side_standing.wmf"/>
  <p:tag name="ARTICULATE_CHARACTER_FLIP" val="True"/>
</p:tagLst>
</file>

<file path=ppt/tags/tag14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4"/>
</p:tagLst>
</file>

<file path=ppt/tags/tag148.xml><?xml version="1.0" encoding="utf-8"?>
<p:tagLst xmlns:a="http://schemas.openxmlformats.org/drawingml/2006/main" xmlns:r="http://schemas.openxmlformats.org/officeDocument/2006/relationships" xmlns:p="http://schemas.openxmlformats.org/presentationml/2006/main">
  <p:tag name="AUDIO_ID" val="301"/>
  <p:tag name="ARTICULATE_AUDIO_RECORDED" val="1"/>
  <p:tag name="ORIGINAL_AUDIO_FILEPATH" val="C:\Users\abthompson\Documents\Articulate\A &amp; A\Audacity export\Slide 45 - Slide 45.wav"/>
  <p:tag name="ELAPSEDTIME" val="0"/>
  <p:tag name="ARTICULATE_TITLE_TAG" val="Turning off Universal Tools"/>
  <p:tag name="ARTICULATE_NAV_LEVEL" val="4"/>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1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150.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ocuments\Articulate\A &amp; A\Audacity export\Slide 10 - Accessibility and Accommodations.wav"/>
  <p:tag name="ELAPSEDTIME" val="0"/>
  <p:tag name="ARTICULATE_TITLE_TAG" val="Introduction"/>
  <p:tag name="ARTICULATE_NAV_LEVEL" val="1"/>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UDIO_ID" val="356"/>
  <p:tag name="ARTICULATE_USED_LAYOUT" val="1"/>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152.xml><?xml version="1.0" encoding="utf-8"?>
<p:tagLst xmlns:a="http://schemas.openxmlformats.org/drawingml/2006/main" xmlns:r="http://schemas.openxmlformats.org/officeDocument/2006/relationships" xmlns:p="http://schemas.openxmlformats.org/presentationml/2006/main">
  <p:tag name="AUDIO_ID" val="302"/>
  <p:tag name="ARTICULATE_AUDIO_RECORDED" val="1"/>
  <p:tag name="ARTICULATE_TITLE_TAG" val="Non-Embedded Designated Supports"/>
  <p:tag name="ORIGINAL_AUDIO_FILEPATH" val="C:\Users\abthompson\Documents\Articulate\A &amp; A\Audacity export\Slide 46 - Slide 46-2-2.wav"/>
  <p:tag name="ELAPSEDTIME" val="25.572"/>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CHARACTER_FILE" val=".\characters\e631a530-8c0a-42ea-b53d-3c7ece20cf95.emf"/>
  <p:tag name="ARTICULATE_CHARACTER_TYPE" val="illustrated"/>
  <p:tag name="ARTICULATE_CHARACTER_ID" val="Female 2"/>
  <p:tag name="ARTICULATE_CHARACTER_EXPRESSION" val="Female 2/2/f2_3_talking_head_side_standing.wmf"/>
  <p:tag name="ARTICULATE_CHARACTER_POSE" val="Female 2/2/f2_13_pointer1_body_side_standing.wmf"/>
  <p:tag name="ARTICULATE_CHARACTER_FLIP" val="True"/>
</p:tagLst>
</file>

<file path=ppt/tags/tag154.xml><?xml version="1.0" encoding="utf-8"?>
<p:tagLst xmlns:a="http://schemas.openxmlformats.org/drawingml/2006/main" xmlns:r="http://schemas.openxmlformats.org/officeDocument/2006/relationships" xmlns:p="http://schemas.openxmlformats.org/presentationml/2006/main">
  <p:tag name="BULLET_6" val="8226"/>
  <p:tag name="BULLET_7" val="8226"/>
  <p:tag name="BULLET_1" val="8226"/>
  <p:tag name="BULLET_2" val="8226"/>
  <p:tag name="BULLET_3" val="8226"/>
  <p:tag name="BULLET_4" val="8226"/>
  <p:tag name="BULLET_5" val="8226"/>
  <p:tag name="MARGIN_1" val="0"/>
  <p:tag name="MARGIN_2" val="36"/>
  <p:tag name="MARGIN_3" val="72"/>
  <p:tag name="MARGIN_4" val="108"/>
  <p:tag name="MARGIN_5" val="144"/>
  <p:tag name="FONT_SIZE" val="14"/>
</p:tagLst>
</file>

<file path=ppt/tags/tag155.xml><?xml version="1.0" encoding="utf-8"?>
<p:tagLst xmlns:a="http://schemas.openxmlformats.org/drawingml/2006/main" xmlns:r="http://schemas.openxmlformats.org/officeDocument/2006/relationships" xmlns:p="http://schemas.openxmlformats.org/presentationml/2006/main">
  <p:tag name="AUDIO_ID" val="303"/>
  <p:tag name="ARTICULATE_AUDIO_RECORDED" val="1"/>
  <p:tag name="ORIGINAL_AUDIO_FILEPATH" val="C:\Users\abthompson\Documents\Articulate\A &amp; A\Audacity export\Slide 47 - Slide 47.wav"/>
  <p:tag name="ELAPSEDTIME" val="0"/>
  <p:tag name="ARTICULATE_TITLE_TAG" val="Bilingual Dictionary"/>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CHARACTER_FILE" val=".\characters\70ee6da1-405d-4229-85e9-d9529fe11064.emf"/>
  <p:tag name="ARTICULATE_CHARACTER_TYPE" val="illustrated"/>
  <p:tag name="ARTICULATE_CHARACTER_ID" val="Female 2"/>
  <p:tag name="ARTICULATE_CHARACTER_EXPRESSION" val="Female 2/2/f2_3_talking_head_side_standing.wmf"/>
  <p:tag name="ARTICULATE_CHARACTER_POSE" val="Female 2/2/f2_14_pointer2_body_side_standing.wmf"/>
  <p:tag name="ARTICULATE_CHARACTER_FLIP" val="True"/>
</p:tagLst>
</file>

<file path=ppt/tags/tag15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158.xml><?xml version="1.0" encoding="utf-8"?>
<p:tagLst xmlns:a="http://schemas.openxmlformats.org/drawingml/2006/main" xmlns:r="http://schemas.openxmlformats.org/officeDocument/2006/relationships" xmlns:p="http://schemas.openxmlformats.org/presentationml/2006/main">
  <p:tag name="AUDIO_ID" val="304"/>
  <p:tag name="ARTICULATE_AUDIO_RECORDED" val="1"/>
  <p:tag name="ORIGINAL_AUDIO_FILEPATH" val="C:\Users\abthompson\Documents\Articulate\A &amp; A\Audacity export\Slide 48 - Slide 48.wav"/>
  <p:tag name="ELAPSEDTIME" val="0"/>
  <p:tag name="ARTICULATE_TITLE_TAG" val="Color Contrast"/>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CHARACTER_FILE" val=".\characters\70ee6da1-405d-4229-85e9-d9529fe11064.emf"/>
  <p:tag name="ARTICULATE_CHARACTER_TYPE" val="illustrated"/>
  <p:tag name="ARTICULATE_CHARACTER_ID" val="Female 2"/>
  <p:tag name="ARTICULATE_CHARACTER_EXPRESSION" val="Female 2/2/f2_3_talking_head_side_standing.wmf"/>
  <p:tag name="ARTICULATE_CHARACTER_POSE" val="Female 2/2/f2_14_pointer2_body_side_standing.wmf"/>
  <p:tag name="ARTICULATE_CHARACTER_FLIP" val="True"/>
</p:tagLst>
</file>

<file path=ppt/tags/tag16.xml><?xml version="1.0" encoding="utf-8"?>
<p:tagLst xmlns:a="http://schemas.openxmlformats.org/drawingml/2006/main" xmlns:r="http://schemas.openxmlformats.org/officeDocument/2006/relationships" xmlns:p="http://schemas.openxmlformats.org/presentationml/2006/main">
  <p:tag name="AUDIO_ID" val="270"/>
  <p:tag name="ARTICULATE_AUDIO_RECORDED" val="1"/>
  <p:tag name="ORIGINAL_AUDIO_FILEPATH" val="C:\Users\abthompson\Documents\Articulate\A &amp; A\Audacity export\Slide 14 - Slide 14.wav"/>
  <p:tag name="ELAPSEDTIME" val="0"/>
  <p:tag name="ANNOTATION_TYPE_1" val="0"/>
  <p:tag name="ANNOTATION_START_1" val="5.7"/>
  <p:tag name="ANNOTATION_END_1" val="7.7"/>
  <p:tag name="ANNOTATION_TOP_1" val="229"/>
  <p:tag name="ANNOTATION_LEFT_1" val="777"/>
  <p:tag name="ANNOTATION_WIDTH_1" val="151"/>
  <p:tag name="ANNOTATION_HEIGHT_1" val="151"/>
  <p:tag name="ANNOTATION_ANIMATION_1" val="4"/>
  <p:tag name="ANNOTATION_ROTATION_1" val="0"/>
  <p:tag name="ANNOTATION_SUB_TYPE_1" val="3"/>
  <p:tag name="ANNOTATION_LOOP_COUNT_1" val="1"/>
  <p:tag name="ANNOTATION_BOX_RADIUS_1" val="0"/>
  <p:tag name="ANNOTATION_SCALE_1" val="100"/>
  <p:tag name="ANNOTATION_BORDER_ALPHA_1" val="100"/>
  <p:tag name="ANNOTATION_BORDER_COLOR_1" val="16777215"/>
  <p:tag name="ANNOTATION_FILL_COLOR_1" val="5296274"/>
  <p:tag name="ANNOTATION_FILL_ALPHA_1" val="100"/>
  <p:tag name="ANNOTATION_BORDER_WIDTH_1" val="2"/>
  <p:tag name="ANNOTATION_SLIDE_WIDTH_1" val="960"/>
  <p:tag name="ANNOTATION_SLIDE_HEIGHT_1" val="720"/>
  <p:tag name="ANNOTATION_TYPE_2" val="0"/>
  <p:tag name="ANNOTATION_START_2" val="7.7"/>
  <p:tag name="ANNOTATION_END_2" val="9.4"/>
  <p:tag name="ANNOTATION_TOP_2" val="269"/>
  <p:tag name="ANNOTATION_LEFT_2" val="683"/>
  <p:tag name="ANNOTATION_WIDTH_2" val="151"/>
  <p:tag name="ANNOTATION_HEIGHT_2" val="151"/>
  <p:tag name="ANNOTATION_ANIMATION_2" val="4"/>
  <p:tag name="ANNOTATION_ROTATION_2" val="0"/>
  <p:tag name="ANNOTATION_SUB_TYPE_2" val="3"/>
  <p:tag name="ANNOTATION_LOOP_COUNT_2" val="1"/>
  <p:tag name="ANNOTATION_BOX_RADIUS_2" val="0"/>
  <p:tag name="ANNOTATION_SCALE_2" val="100"/>
  <p:tag name="ANNOTATION_BORDER_ALPHA_2" val="100"/>
  <p:tag name="ANNOTATION_BORDER_COLOR_2" val="16777215"/>
  <p:tag name="ANNOTATION_FILL_COLOR_2" val="5296274"/>
  <p:tag name="ANNOTATION_FILL_ALPHA_2" val="100"/>
  <p:tag name="ANNOTATION_BORDER_WIDTH_2" val="2"/>
  <p:tag name="ANNOTATION_SLIDE_WIDTH_2" val="960"/>
  <p:tag name="ANNOTATION_SLIDE_HEIGHT_2" val="720"/>
  <p:tag name="ANNOTATION_TYPE_3" val="0"/>
  <p:tag name="ANNOTATION_START_3" val="9.4"/>
  <p:tag name="ANNOTATION_END_3" val="11.8"/>
  <p:tag name="ANNOTATION_TOP_3" val="309"/>
  <p:tag name="ANNOTATION_LEFT_3" val="839"/>
  <p:tag name="ANNOTATION_WIDTH_3" val="151"/>
  <p:tag name="ANNOTATION_HEIGHT_3" val="151"/>
  <p:tag name="ANNOTATION_ANIMATION_3" val="4"/>
  <p:tag name="ANNOTATION_ROTATION_3" val="0"/>
  <p:tag name="ANNOTATION_SUB_TYPE_3" val="3"/>
  <p:tag name="ANNOTATION_LOOP_COUNT_3" val="1"/>
  <p:tag name="ANNOTATION_BOX_RADIUS_3" val="0"/>
  <p:tag name="ANNOTATION_SCALE_3" val="100"/>
  <p:tag name="ANNOTATION_BORDER_ALPHA_3" val="100"/>
  <p:tag name="ANNOTATION_BORDER_COLOR_3" val="16777215"/>
  <p:tag name="ANNOTATION_FILL_COLOR_3" val="5296274"/>
  <p:tag name="ANNOTATION_FILL_ALPHA_3" val="100"/>
  <p:tag name="ANNOTATION_BORDER_WIDTH_3" val="2"/>
  <p:tag name="ANNOTATION_SLIDE_WIDTH_3" val="960"/>
  <p:tag name="ANNOTATION_SLIDE_HEIGHT_3" val="720"/>
  <p:tag name="ANNOTATION_COUNT" val="3"/>
  <p:tag name="ARTICULATE_TITLE_TAG" val="Validity"/>
  <p:tag name="ARTICULATE_NAV_LEVEL" val="3"/>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161.xml><?xml version="1.0" encoding="utf-8"?>
<p:tagLst xmlns:a="http://schemas.openxmlformats.org/drawingml/2006/main" xmlns:r="http://schemas.openxmlformats.org/officeDocument/2006/relationships" xmlns:p="http://schemas.openxmlformats.org/presentationml/2006/main">
  <p:tag name="AUDIO_ID" val="305"/>
  <p:tag name="ARTICULATE_AUDIO_RECORDED" val="1"/>
  <p:tag name="ORIGINAL_AUDIO_FILEPATH" val="C:\Users\abthompson\Documents\Articulate\A &amp; A\Audacity export\Slide 49 - Slide 49.wav"/>
  <p:tag name="ELAPSEDTIME" val="0"/>
  <p:tag name="ARTICULATE_TITLE_TAG" val="Color Overlay"/>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CHARACTER_FILE" val=".\characters\70ee6da1-405d-4229-85e9-d9529fe11064.emf"/>
  <p:tag name="ARTICULATE_CHARACTER_TYPE" val="illustrated"/>
  <p:tag name="ARTICULATE_CHARACTER_ID" val="Female 2"/>
  <p:tag name="ARTICULATE_CHARACTER_EXPRESSION" val="Female 2/2/f2_3_talking_head_side_standing.wmf"/>
  <p:tag name="ARTICULATE_CHARACTER_POSE" val="Female 2/2/f2_14_pointer2_body_side_standing.wmf"/>
  <p:tag name="ARTICULATE_CHARACTER_FLIP" val="True"/>
</p:tagLst>
</file>

<file path=ppt/tags/tag16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164.xml><?xml version="1.0" encoding="utf-8"?>
<p:tagLst xmlns:a="http://schemas.openxmlformats.org/drawingml/2006/main" xmlns:r="http://schemas.openxmlformats.org/officeDocument/2006/relationships" xmlns:p="http://schemas.openxmlformats.org/presentationml/2006/main">
  <p:tag name="AUDIO_ID" val="306"/>
  <p:tag name="ARTICULATE_AUDIO_RECORDED" val="1"/>
  <p:tag name="ORIGINAL_AUDIO_FILEPATH" val="C:\Users\abthompson\Documents\Articulate\A &amp; A\Audacity export\Slide 50 - Slide 50.wav"/>
  <p:tag name="ELAPSEDTIME" val="0"/>
  <p:tag name="ARTICULATE_TITLE_TAG" val="Magnification"/>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CHARACTER_FILE" val=".\characters\e631a530-8c0a-42ea-b53d-3c7ece20cf95.emf"/>
  <p:tag name="ARTICULATE_CHARACTER_TYPE" val="illustrated"/>
  <p:tag name="ARTICULATE_CHARACTER_ID" val="Female 2"/>
  <p:tag name="ARTICULATE_CHARACTER_EXPRESSION" val="Female 2/2/f2_3_talking_head_side_standing.wmf"/>
  <p:tag name="ARTICULATE_CHARACTER_POSE" val="Female 2/2/f2_13_pointer1_body_side_standing.wmf"/>
  <p:tag name="ARTICULATE_CHARACTER_FLIP" val="True"/>
</p:tagLst>
</file>

<file path=ppt/tags/tag16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167.xml><?xml version="1.0" encoding="utf-8"?>
<p:tagLst xmlns:a="http://schemas.openxmlformats.org/drawingml/2006/main" xmlns:r="http://schemas.openxmlformats.org/officeDocument/2006/relationships" xmlns:p="http://schemas.openxmlformats.org/presentationml/2006/main">
  <p:tag name="AUDIO_ID" val="307"/>
  <p:tag name="ARTICULATE_AUDIO_RECORDED" val="1"/>
  <p:tag name="ORIGINAL_AUDIO_FILEPATH" val="C:\Users\abthompson\Documents\Articulate\A &amp; A\Audacity export\Slide 51 - Slide 51.wav"/>
  <p:tag name="ELAPSEDTIME" val="0"/>
  <p:tag name="ARTICULATE_TITLE_TAG" val="Read Aloud"/>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CHARACTER_FILE" val=".\characters\f744aca4-9477-47db-b121-d45810167d17.emf"/>
  <p:tag name="ARTICULATE_CHARACTER_TYPE" val="illustrated"/>
  <p:tag name="ARTICULATE_CHARACTER_ID" val="Female 6"/>
  <p:tag name="ARTICULATE_CHARACTER_EXPRESSION" val="6/f6_3_talking_head_front_standing.wmf"/>
  <p:tag name="ARTICULATE_CHARACTER_POSE" val="6/f6_24_papers_body_front_standing.wmf"/>
  <p:tag name="ARTICULATE_CHARACTER_FLIP" val="False"/>
</p:tagLst>
</file>

<file path=ppt/tags/tag169.xml><?xml version="1.0" encoding="utf-8"?>
<p:tagLst xmlns:a="http://schemas.openxmlformats.org/drawingml/2006/main" xmlns:r="http://schemas.openxmlformats.org/officeDocument/2006/relationships" xmlns:p="http://schemas.openxmlformats.org/presentationml/2006/main">
  <p:tag name="ARTICULATE_CHARACTER_FILE" val=".\characters\23dc1765-20d8-4642-b2c2-68ddb28af1d3.emf"/>
  <p:tag name="ARTICULATE_CHARACTER_TYPE" val="illustrated"/>
  <p:tag name="ARTICULATE_CHARACTER_ID" val="Male 19"/>
  <p:tag name="ARTICULATE_CHARACTER_EXPRESSION" val="m19/m19_37_neutral_head_front_sitting.wmf"/>
  <p:tag name="ARTICULATE_CHARACTER_POSE" val="m19/m19_32_computer_body_front_sitting.wmf"/>
  <p:tag name="ARTICULATE_CHARACTER_FLIP" val="False"/>
</p:tagLst>
</file>

<file path=ppt/tags/tag17.xml><?xml version="1.0" encoding="utf-8"?>
<p:tagLst xmlns:a="http://schemas.openxmlformats.org/drawingml/2006/main" xmlns:r="http://schemas.openxmlformats.org/officeDocument/2006/relationships" xmlns:p="http://schemas.openxmlformats.org/presentationml/2006/main">
  <p:tag name="ARTICULATE_CHARACTER_FILE" val=".\characters\18e9b156-c193-4474-a391-2d3c208049d8.emf"/>
  <p:tag name="ARTICULATE_CHARACTER_TYPE" val="illustrated"/>
  <p:tag name="ARTICULATE_CHARACTER_ID" val="Female 2"/>
  <p:tag name="ARTICULATE_CHARACTER_EXPRESSION" val="Female 2/2/f2_2_happy_head_side_standing.wmf"/>
  <p:tag name="ARTICULATE_CHARACTER_POSE" val="Female 2/2/f2_13_pointer1_body_side_standing.wmf"/>
  <p:tag name="ARTICULATE_CHARACTER_FLIP" val="True"/>
</p:tagLst>
</file>

<file path=ppt/tags/tag170.xml><?xml version="1.0" encoding="utf-8"?>
<p:tagLst xmlns:a="http://schemas.openxmlformats.org/drawingml/2006/main" xmlns:r="http://schemas.openxmlformats.org/officeDocument/2006/relationships" xmlns:p="http://schemas.openxmlformats.org/presentationml/2006/main">
  <p:tag name="ARTICULATE_CHARACTER_FILE" val=".\characters\18e9b156-c193-4474-a391-2d3c208049d8.emf"/>
  <p:tag name="ARTICULATE_CHARACTER_TYPE" val="illustrated"/>
  <p:tag name="ARTICULATE_CHARACTER_ID" val="Female 2"/>
  <p:tag name="ARTICULATE_CHARACTER_EXPRESSION" val="Female 2/2/f2_2_happy_head_side_standing.wmf"/>
  <p:tag name="ARTICULATE_CHARACTER_POSE" val="Female 2/2/f2_13_pointer1_body_side_standing.wmf"/>
  <p:tag name="ARTICULATE_CHARACTER_FLIP" val="True"/>
</p:tagLst>
</file>

<file path=ppt/tags/tag17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MARGIN_1" val="0"/>
  <p:tag name="MARGIN_2" val="36"/>
  <p:tag name="MARGIN_3" val="72"/>
  <p:tag name="MARGIN_4" val="108"/>
  <p:tag name="MARGIN_5" val="144"/>
  <p:tag name="FONT_SIZE" val="14"/>
</p:tagLst>
</file>

<file path=ppt/tags/tag172.xml><?xml version="1.0" encoding="utf-8"?>
<p:tagLst xmlns:a="http://schemas.openxmlformats.org/drawingml/2006/main" xmlns:r="http://schemas.openxmlformats.org/officeDocument/2006/relationships" xmlns:p="http://schemas.openxmlformats.org/presentationml/2006/main">
  <p:tag name="AUDIO_ID" val="308"/>
  <p:tag name="ARTICULATE_AUDIO_RECORDED" val="1"/>
  <p:tag name="ORIGINAL_AUDIO_FILEPATH" val="C:\Users\abthompson\Documents\Articulate\A &amp; A\Audacity export\Slide 52 - Slide 52.wav"/>
  <p:tag name="ELAPSEDTIME" val="0"/>
  <p:tag name="ARTICULATE_TITLE_TAG" val="Scribe"/>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CHARACTER_FILE" val=".\characters\67ac9c39-4f5d-470a-a8ce-e91317dd4e23.emf"/>
  <p:tag name="ARTICULATE_CHARACTER_TYPE" val="illustrated"/>
  <p:tag name="ARTICULATE_CHARACTER_ID" val="Female 6"/>
  <p:tag name="ARTICULATE_CHARACTER_EXPRESSION" val="6/f6_39_talking_head_side_sitting.wmf"/>
  <p:tag name="ARTICULATE_CHARACTER_POSE" val="6/f6_32_computer_body_side_sitting.wmf"/>
  <p:tag name="ARTICULATE_CHARACTER_FLIP" val="True"/>
</p:tagLst>
</file>

<file path=ppt/tags/tag174.xml><?xml version="1.0" encoding="utf-8"?>
<p:tagLst xmlns:a="http://schemas.openxmlformats.org/drawingml/2006/main" xmlns:r="http://schemas.openxmlformats.org/officeDocument/2006/relationships" xmlns:p="http://schemas.openxmlformats.org/presentationml/2006/main">
  <p:tag name="ARTICULATE_CHARACTER_FILE" val=".\characters\70ee6da1-405d-4229-85e9-d9529fe11064.emf"/>
  <p:tag name="ARTICULATE_CHARACTER_TYPE" val="illustrated"/>
  <p:tag name="ARTICULATE_CHARACTER_ID" val="Female 2"/>
  <p:tag name="ARTICULATE_CHARACTER_EXPRESSION" val="Female 2/2/f2_3_talking_head_side_standing.wmf"/>
  <p:tag name="ARTICULATE_CHARACTER_POSE" val="Female 2/2/f2_14_pointer2_body_side_standing.wmf"/>
  <p:tag name="ARTICULATE_CHARACTER_FLIP" val="True"/>
</p:tagLst>
</file>

<file path=ppt/tags/tag17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176.xml><?xml version="1.0" encoding="utf-8"?>
<p:tagLst xmlns:a="http://schemas.openxmlformats.org/drawingml/2006/main" xmlns:r="http://schemas.openxmlformats.org/officeDocument/2006/relationships" xmlns:p="http://schemas.openxmlformats.org/presentationml/2006/main">
  <p:tag name="AUDIO_ID" val="309"/>
  <p:tag name="ARTICULATE_AUDIO_RECORDED" val="1"/>
  <p:tag name="ORIGINAL_AUDIO_FILEPATH" val="C:\Users\abthompson\Documents\Articulate\A &amp; A\Audacity export\Slide 53 - Slide 53.wav"/>
  <p:tag name="ELAPSEDTIME" val="0"/>
  <p:tag name="ARTICULATE_TITLE_TAG" val="Test Location"/>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CHARACTER_FILE" val=".\characters\23dc1765-20d8-4642-b2c2-68ddb28af1d3.emf"/>
  <p:tag name="ARTICULATE_CHARACTER_TYPE" val="illustrated"/>
  <p:tag name="ARTICULATE_CHARACTER_ID" val="Male 19"/>
  <p:tag name="ARTICULATE_CHARACTER_EXPRESSION" val="m19/m19_37_neutral_head_front_sitting.wmf"/>
  <p:tag name="ARTICULATE_CHARACTER_POSE" val="m19/m19_32_computer_body_front_sitting.wmf"/>
  <p:tag name="ARTICULATE_CHARACTER_FLIP" val="False"/>
</p:tagLst>
</file>

<file path=ppt/tags/tag178.xml><?xml version="1.0" encoding="utf-8"?>
<p:tagLst xmlns:a="http://schemas.openxmlformats.org/drawingml/2006/main" xmlns:r="http://schemas.openxmlformats.org/officeDocument/2006/relationships" xmlns:p="http://schemas.openxmlformats.org/presentationml/2006/main">
  <p:tag name="ARTICULATE_CHARACTER_FILE" val=".\characters\f744aca4-9477-47db-b121-d45810167d17.emf"/>
  <p:tag name="ARTICULATE_CHARACTER_TYPE" val="illustrated"/>
  <p:tag name="ARTICULATE_CHARACTER_ID" val="Female 6"/>
  <p:tag name="ARTICULATE_CHARACTER_EXPRESSION" val="6/f6_3_talking_head_front_standing.wmf"/>
  <p:tag name="ARTICULATE_CHARACTER_POSE" val="6/f6_24_papers_body_front_standing.wmf"/>
  <p:tag name="ARTICULATE_CHARACTER_FLIP" val="False"/>
</p:tagLst>
</file>

<file path=ppt/tags/tag179.xml><?xml version="1.0" encoding="utf-8"?>
<p:tagLst xmlns:a="http://schemas.openxmlformats.org/drawingml/2006/main" xmlns:r="http://schemas.openxmlformats.org/officeDocument/2006/relationships" xmlns:p="http://schemas.openxmlformats.org/presentationml/2006/main">
  <p:tag name="ARTICULATE_CHARACTER_FILE" val=".\characters\e2cf96c1-82e8-432b-a1f5-e47a9a1838d3.emf"/>
  <p:tag name="ARTICULATE_CHARACTER_TYPE" val="illustrated"/>
  <p:tag name="ARTICULATE_CHARACTER_ID" val="Female 20"/>
  <p:tag name="ARTICULATE_CHARACTER_EXPRESSION" val="20/f20_37_neutral_head_side_sitting.wmf"/>
  <p:tag name="ARTICULATE_CHARACTER_POSE" val="20/f20_32_computer_body_side_sitting.wmf"/>
  <p:tag name="ARTICULATE_CHARACTER_FLIP" val="True"/>
</p:tagLst>
</file>

<file path=ppt/tags/tag1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4"/>
</p:tagLst>
</file>

<file path=ppt/tags/tag180.xml><?xml version="1.0" encoding="utf-8"?>
<p:tagLst xmlns:a="http://schemas.openxmlformats.org/drawingml/2006/main" xmlns:r="http://schemas.openxmlformats.org/officeDocument/2006/relationships" xmlns:p="http://schemas.openxmlformats.org/presentationml/2006/main">
  <p:tag name="ARTICULATE_CHARACTER_FILE" val=".\characters\70ee6da1-405d-4229-85e9-d9529fe11064.emf"/>
  <p:tag name="ARTICULATE_CHARACTER_TYPE" val="illustrated"/>
  <p:tag name="ARTICULATE_CHARACTER_ID" val="Female 2"/>
  <p:tag name="ARTICULATE_CHARACTER_EXPRESSION" val="Female 2/2/f2_3_talking_head_side_standing.wmf"/>
  <p:tag name="ARTICULATE_CHARACTER_POSE" val="Female 2/2/f2_14_pointer2_body_side_standing.wmf"/>
  <p:tag name="ARTICULATE_CHARACTER_FLIP" val="True"/>
</p:tagLst>
</file>

<file path=ppt/tags/tag18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182.xml><?xml version="1.0" encoding="utf-8"?>
<p:tagLst xmlns:a="http://schemas.openxmlformats.org/drawingml/2006/main" xmlns:r="http://schemas.openxmlformats.org/officeDocument/2006/relationships" xmlns:p="http://schemas.openxmlformats.org/presentationml/2006/main">
  <p:tag name="AUDIO_ID" val="310"/>
  <p:tag name="ARTICULATE_AUDIO_RECORDED" val="1"/>
  <p:tag name="ORIGINAL_AUDIO_FILEPATH" val="C:\Users\abthompson\Documents\Articulate\A &amp; A\Audacity export\Slide 54 - Slide 54.wav"/>
  <p:tag name="ELAPSEDTIME" val="0"/>
  <p:tag name="ARTICULATE_TITLE_TAG" val="Translated Glossary"/>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ARTICULATE_CHARACTER_FILE" val=".\characters\70ee6da1-405d-4229-85e9-d9529fe11064.emf"/>
  <p:tag name="ARTICULATE_CHARACTER_TYPE" val="illustrated"/>
  <p:tag name="ARTICULATE_CHARACTER_ID" val="Female 2"/>
  <p:tag name="ARTICULATE_CHARACTER_EXPRESSION" val="Female 2/2/f2_3_talking_head_side_standing.wmf"/>
  <p:tag name="ARTICULATE_CHARACTER_POSE" val="Female 2/2/f2_14_pointer2_body_side_standing.wmf"/>
  <p:tag name="ARTICULATE_CHARACTER_FLIP" val="True"/>
</p:tagLst>
</file>

<file path=ppt/tags/tag18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185.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ocuments\Articulate\A &amp; A\Audacity export\Slide 54 - Slide 54.wav"/>
  <p:tag name="ELAPSEDTIME" val="0"/>
  <p:tag name="ARTICULATE_TITLE_TAG" val="Translated Glossary"/>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UDIO_ID" val="366"/>
  <p:tag name="ARTICULATE_USED_LAYOUT" val="2"/>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RTICULATE_CHARACTER_FILE" val=".\characters\18e9b156-c193-4474-a391-2d3c208049d8.emf"/>
  <p:tag name="ARTICULATE_CHARACTER_TYPE" val="illustrated"/>
  <p:tag name="ARTICULATE_CHARACTER_ID" val="Female 2"/>
  <p:tag name="ARTICULATE_CHARACTER_EXPRESSION" val="Female 2/2/f2_2_happy_head_side_standing.wmf"/>
  <p:tag name="ARTICULATE_CHARACTER_POSE" val="Female 2/2/f2_13_pointer1_body_side_standing.wmf"/>
  <p:tag name="ARTICULATE_CHARACTER_FLIP" val="True"/>
</p:tagLst>
</file>

<file path=ppt/tags/tag18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188.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ocuments\Articulate\A &amp; A\Audacity export\Slide 67 - Slide 67.wav"/>
  <p:tag name="ELAPSEDTIME" val="0"/>
  <p:tag name="ARTICULATE_TITLE_TAG" val="Multiplication Table"/>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UDIO_ID" val="367"/>
  <p:tag name="ARTICULATE_USED_LAYOUT" val="2"/>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CHARACTER_FILE" val=".\characters\9da0ac72-7013-421e-80dc-c73cc542853d.emf"/>
  <p:tag name="ARTICULATE_CHARACTER_TYPE" val="illustrated"/>
  <p:tag name="ARTICULATE_CHARACTER_ID" val="Female 2"/>
  <p:tag name="ARTICULATE_CHARACTER_EXPRESSION" val="Female 2/2/f2_6_asking_head_side_standing.wmf"/>
  <p:tag name="ARTICULATE_CHARACTER_POSE" val="Female 2/2/f2_15_pointer3_body_side_standing.wmf"/>
  <p:tag name="ARTICULATE_CHARACTER_FLIP" val="True"/>
</p:tagLst>
</file>

<file path=ppt/tags/tag19.xml><?xml version="1.0" encoding="utf-8"?>
<p:tagLst xmlns:a="http://schemas.openxmlformats.org/drawingml/2006/main" xmlns:r="http://schemas.openxmlformats.org/officeDocument/2006/relationships" xmlns:p="http://schemas.openxmlformats.org/presentationml/2006/main">
  <p:tag name="AUDIO_ID" val="271"/>
  <p:tag name="ARTICULATE_AUDIO_RECORDED" val="1"/>
  <p:tag name="ORIGINAL_AUDIO_FILEPATH" val="C:\Users\abthompson\Documents\Articulate\A &amp; A\Audacity export\Slide 15 - Slide 15.wav"/>
  <p:tag name="ELAPSEDTIME" val="0"/>
  <p:tag name="ANNOTATION_TYPE_2" val="2"/>
  <p:tag name="ANNOTATION_START_2" val="10.1"/>
  <p:tag name="ANNOTATION_TOP_2" val="245"/>
  <p:tag name="ANNOTATION_LEFT_2" val="351"/>
  <p:tag name="ANNOTATION_WIDTH_2" val="514"/>
  <p:tag name="ANNOTATION_HEIGHT_2" val="81"/>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SLIDE_WIDTH_2" val="960"/>
  <p:tag name="ANNOTATION_SLIDE_HEIGHT_2" val="720"/>
  <p:tag name="ANNOTATION_TYPE_1" val="1"/>
  <p:tag name="ANNOTATION_START_1" val="10.8"/>
  <p:tag name="ANNOTATION_TOP_1" val="258"/>
  <p:tag name="ANNOTATION_LEFT_1" val="364"/>
  <p:tag name="ANNOTATION_WIDTH_1" val="484"/>
  <p:tag name="ANNOTATION_HEIGHT_1" val="64"/>
  <p:tag name="ANNOTATION_ANIMATION_1" val="5"/>
  <p:tag name="ANNOTATION_ROTATION_1" val="0"/>
  <p:tag name="ANNOTATION_SUB_TYPE_1" val="9"/>
  <p:tag name="ANNOTATION_LOOP_COUNT_1" val="1"/>
  <p:tag name="ANNOTATION_BOX_RADIUS_1" val="5"/>
  <p:tag name="ANNOTATION_SCALE_1" val="0"/>
  <p:tag name="ANNOTATION_BORDER_ALPHA_1" val="100"/>
  <p:tag name="ANNOTATION_BORDER_COLOR_1" val="0"/>
  <p:tag name="ANNOTATION_FILL_COLOR_1" val="12419407"/>
  <p:tag name="ANNOTATION_FILL_ALPHA_1" val="100"/>
  <p:tag name="ANNOTATION_BORDER_WIDTH_1" val="2"/>
  <p:tag name="ANNOTATION_SLIDE_WIDTH_1" val="960"/>
  <p:tag name="ANNOTATION_SLIDE_HEIGHT_1" val="720"/>
  <p:tag name="ANNOTATION_COUNT" val="1"/>
  <p:tag name="ARTICULATE_TITLE_TAG" val="Guidlines"/>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191.xml><?xml version="1.0" encoding="utf-8"?>
<p:tagLst xmlns:a="http://schemas.openxmlformats.org/drawingml/2006/main" xmlns:r="http://schemas.openxmlformats.org/officeDocument/2006/relationships" xmlns:p="http://schemas.openxmlformats.org/presentationml/2006/main">
  <p:tag name="ARTICULATE_AUDIO_RECORDED" val="1"/>
  <p:tag name="ARTICULATE_TITLE_TAG" val="Embedded Accommodations"/>
  <p:tag name="AUDIO_ID" val="344"/>
  <p:tag name="ORIGINAL_AUDIO_FILEPATH" val="C:\Users\abthompson\Documents\Articulate\A &amp; A\Audacity export\Slide 55 - Slide 55.wav"/>
  <p:tag name="ELAPSEDTIME" val="13.842"/>
  <p:tag name="ANNOTATION_TYPE_11" val="0"/>
  <p:tag name="ANNOTATION_START_11" val="2.0"/>
  <p:tag name="ANNOTATION_END_11" val="-1.0"/>
  <p:tag name="ANNOTATION_TOP_11" val="485"/>
  <p:tag name="ANNOTATION_LEFT_11" val="470"/>
  <p:tag name="ANNOTATION_WIDTH_11" val="151"/>
  <p:tag name="ANNOTATION_HEIGHT_11" val="151"/>
  <p:tag name="ANNOTATION_ANIMATION_11" val="3"/>
  <p:tag name="ANNOTATION_ROTATION_11" val="90"/>
  <p:tag name="ANNOTATION_SUB_TYPE_11" val="1"/>
  <p:tag name="ANNOTATION_LOOP_COUNT_11" val="1"/>
  <p:tag name="ANNOTATION_BOX_RADIUS_11" val="0"/>
  <p:tag name="ANNOTATION_SCALE_11" val="100"/>
  <p:tag name="ANNOTATION_BORDER_ALPHA_11" val="100"/>
  <p:tag name="ANNOTATION_BORDER_COLOR_11" val="16777215"/>
  <p:tag name="ANNOTATION_FILL_COLOR_11" val="255"/>
  <p:tag name="ANNOTATION_FILL_ALPHA_11" val="100"/>
  <p:tag name="ANNOTATION_BORDER_WIDTH_11" val="3"/>
  <p:tag name="ANNOTATION_SLIDE_WIDTH_11" val="960"/>
  <p:tag name="ANNOTATION_SLIDE_HEIGHT_11" val="720"/>
  <p:tag name="ANNOTATION_TYPE_12" val="0"/>
  <p:tag name="ANNOTATION_START_12" val="2.0"/>
  <p:tag name="ANNOTATION_TOP_12" val="479"/>
  <p:tag name="ANNOTATION_LEFT_12" val="709"/>
  <p:tag name="ANNOTATION_WIDTH_12" val="151"/>
  <p:tag name="ANNOTATION_HEIGHT_12" val="151"/>
  <p:tag name="ANNOTATION_ANIMATION_12" val="3"/>
  <p:tag name="ANNOTATION_ROTATION_12" val="90"/>
  <p:tag name="ANNOTATION_SUB_TYPE_12" val="1"/>
  <p:tag name="ANNOTATION_LOOP_COUNT_12" val="1"/>
  <p:tag name="ANNOTATION_BOX_RADIUS_12" val="0"/>
  <p:tag name="ANNOTATION_SCALE_12" val="100"/>
  <p:tag name="ANNOTATION_BORDER_ALPHA_12" val="100"/>
  <p:tag name="ANNOTATION_BORDER_COLOR_12" val="16777215"/>
  <p:tag name="ANNOTATION_FILL_COLOR_12" val="255"/>
  <p:tag name="ANNOTATION_FILL_ALPHA_12" val="100"/>
  <p:tag name="ANNOTATION_BORDER_WIDTH_12" val="3"/>
  <p:tag name="ANNOTATION_SLIDE_WIDTH_12" val="960"/>
  <p:tag name="ANNOTATION_SLIDE_HEIGHT_12" val="720"/>
  <p:tag name="ANNOTATION_TYPE_8" val="1"/>
  <p:tag name="ANNOTATION_START_8" val="2.2"/>
  <p:tag name="ANNOTATION_END_8" val="-1.0"/>
  <p:tag name="ANNOTATION_TOP_8" val="487"/>
  <p:tag name="ANNOTATION_LEFT_8" val="596"/>
  <p:tag name="ANNOTATION_WIDTH_8" val="229"/>
  <p:tag name="ANNOTATION_HEIGHT_8" val="138"/>
  <p:tag name="ANNOTATION_ANIMATION_8" val="2"/>
  <p:tag name="ANNOTATION_ROTATION_8" val="0"/>
  <p:tag name="ANNOTATION_SUB_TYPE_8" val="9"/>
  <p:tag name="ANNOTATION_LOOP_COUNT_8" val="3"/>
  <p:tag name="ANNOTATION_BOX_RADIUS_8" val="5"/>
  <p:tag name="ANNOTATION_SCALE_8" val="0"/>
  <p:tag name="ANNOTATION_BORDER_ALPHA_8" val="100"/>
  <p:tag name="ANNOTATION_BORDER_COLOR_8" val="0"/>
  <p:tag name="ANNOTATION_FILL_COLOR_8" val="255"/>
  <p:tag name="ANNOTATION_FILL_ALPHA_8" val="100"/>
  <p:tag name="ANNOTATION_BORDER_WIDTH_8" val="3"/>
  <p:tag name="ANNOTATION_SLIDE_WIDTH_8" val="960"/>
  <p:tag name="ANNOTATION_SLIDE_HEIGHT_8" val="720"/>
  <p:tag name="ANNOTATION_TYPE_9" val="0"/>
  <p:tag name="ANNOTATION_START_9" val="2.2"/>
  <p:tag name="ANNOTATION_END_9" val="-1.0"/>
  <p:tag name="ANNOTATION_TOP_9" val="577"/>
  <p:tag name="ANNOTATION_LEFT_9" val="465"/>
  <p:tag name="ANNOTATION_WIDTH_9" val="151"/>
  <p:tag name="ANNOTATION_HEIGHT_9" val="151"/>
  <p:tag name="ANNOTATION_ANIMATION_9" val="3"/>
  <p:tag name="ANNOTATION_ROTATION_9" val="270"/>
  <p:tag name="ANNOTATION_SUB_TYPE_9" val="1"/>
  <p:tag name="ANNOTATION_LOOP_COUNT_9" val="1"/>
  <p:tag name="ANNOTATION_BOX_RADIUS_9" val="0"/>
  <p:tag name="ANNOTATION_SCALE_9" val="100"/>
  <p:tag name="ANNOTATION_BORDER_ALPHA_9" val="100"/>
  <p:tag name="ANNOTATION_BORDER_COLOR_9" val="16777215"/>
  <p:tag name="ANNOTATION_FILL_COLOR_9" val="255"/>
  <p:tag name="ANNOTATION_FILL_ALPHA_9" val="100"/>
  <p:tag name="ANNOTATION_BORDER_WIDTH_9" val="3"/>
  <p:tag name="ANNOTATION_SLIDE_WIDTH_9" val="960"/>
  <p:tag name="ANNOTATION_SLIDE_HEIGHT_9" val="720"/>
  <p:tag name="ANNOTATION_TYPE_10" val="0"/>
  <p:tag name="ANNOTATION_START_10" val="2.2"/>
  <p:tag name="ANNOTATION_TOP_10" val="590"/>
  <p:tag name="ANNOTATION_LEFT_10" val="697"/>
  <p:tag name="ANNOTATION_WIDTH_10" val="151"/>
  <p:tag name="ANNOTATION_HEIGHT_10" val="151"/>
  <p:tag name="ANNOTATION_ANIMATION_10" val="3"/>
  <p:tag name="ANNOTATION_ROTATION_10" val="270"/>
  <p:tag name="ANNOTATION_SUB_TYPE_10" val="1"/>
  <p:tag name="ANNOTATION_LOOP_COUNT_10" val="1"/>
  <p:tag name="ANNOTATION_BOX_RADIUS_10" val="0"/>
  <p:tag name="ANNOTATION_SCALE_10" val="100"/>
  <p:tag name="ANNOTATION_BORDER_ALPHA_10" val="100"/>
  <p:tag name="ANNOTATION_BORDER_COLOR_10" val="16777215"/>
  <p:tag name="ANNOTATION_FILL_COLOR_10" val="255"/>
  <p:tag name="ANNOTATION_FILL_ALPHA_10" val="100"/>
  <p:tag name="ANNOTATION_BORDER_WIDTH_10" val="3"/>
  <p:tag name="ANNOTATION_SLIDE_WIDTH_10" val="960"/>
  <p:tag name="ANNOTATION_SLIDE_HEIGHT_10" val="720"/>
  <p:tag name="ANNOTATION_TYPE_7" val="0"/>
  <p:tag name="ANNOTATION_START_7" val="2.9"/>
  <p:tag name="ANNOTATION_TOP_7" val="592"/>
  <p:tag name="ANNOTATION_LEFT_7" val="703"/>
  <p:tag name="ANNOTATION_WIDTH_7" val="151"/>
  <p:tag name="ANNOTATION_HEIGHT_7" val="151"/>
  <p:tag name="ANNOTATION_ANIMATION_7" val="3"/>
  <p:tag name="ANNOTATION_ROTATION_7" val="270"/>
  <p:tag name="ANNOTATION_SUB_TYPE_7" val="1"/>
  <p:tag name="ANNOTATION_LOOP_COUNT_7" val="1"/>
  <p:tag name="ANNOTATION_BOX_RADIUS_7" val="0"/>
  <p:tag name="ANNOTATION_SCALE_7" val="100"/>
  <p:tag name="ANNOTATION_BORDER_ALPHA_7" val="100"/>
  <p:tag name="ANNOTATION_BORDER_COLOR_7" val="16777215"/>
  <p:tag name="ANNOTATION_FILL_COLOR_7" val="255"/>
  <p:tag name="ANNOTATION_FILL_ALPHA_7" val="100"/>
  <p:tag name="ANNOTATION_BORDER_WIDTH_7" val="3"/>
  <p:tag name="ANNOTATION_SLIDE_WIDTH_7" val="960"/>
  <p:tag name="ANNOTATION_SLIDE_HEIGHT_7" val="720"/>
  <p:tag name="ANNOTATION_TYPE_1" val="2"/>
  <p:tag name="ANNOTATION_START_1" val="1.3"/>
  <p:tag name="ANNOTATION_END_1" val="-1.3"/>
  <p:tag name="ANNOTATION_TOP_1" val="-50"/>
  <p:tag name="ANNOTATION_LEFT_1" val="-50"/>
  <p:tag name="ANNOTATION_WIDTH_1" val="1062"/>
  <p:tag name="ANNOTATION_HEIGHT_1" val="822"/>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SLIDE_WIDTH_1" val="960"/>
  <p:tag name="ANNOTATION_SLIDE_HEIGHT_1" val="720"/>
  <p:tag name="ANNOTATION_TYPE_2" val="2"/>
  <p:tag name="ANNOTATION_START_2" val="1.3"/>
  <p:tag name="ANNOTATION_END_2" val="-1.0"/>
  <p:tag name="ANNOTATION_TOP_2" val="357"/>
  <p:tag name="ANNOTATION_LEFT_2" val="345"/>
  <p:tag name="ANNOTATION_WIDTH_2" val="502"/>
  <p:tag name="ANNOTATION_HEIGHT_2" val="299"/>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SLIDE_WIDTH_2" val="960"/>
  <p:tag name="ANNOTATION_SLIDE_HEIGHT_2" val="720"/>
  <p:tag name="ANNOTATION_TYPE_3" val="1"/>
  <p:tag name="ANNOTATION_START_3" val="2.2"/>
  <p:tag name="ANNOTATION_END_3" val="-1.0"/>
  <p:tag name="ANNOTATION_TOP_3" val="488"/>
  <p:tag name="ANNOTATION_LEFT_3" val="357"/>
  <p:tag name="ANNOTATION_WIDTH_3" val="227"/>
  <p:tag name="ANNOTATION_HEIGHT_3" val="130"/>
  <p:tag name="ANNOTATION_ANIMATION_3" val="2"/>
  <p:tag name="ANNOTATION_ROTATION_3" val="0"/>
  <p:tag name="ANNOTATION_SUB_TYPE_3" val="9"/>
  <p:tag name="ANNOTATION_LOOP_COUNT_3" val="3"/>
  <p:tag name="ANNOTATION_BOX_RADIUS_3" val="5"/>
  <p:tag name="ANNOTATION_SCALE_3" val="0"/>
  <p:tag name="ANNOTATION_BORDER_ALPHA_3" val="100"/>
  <p:tag name="ANNOTATION_BORDER_COLOR_3" val="0"/>
  <p:tag name="ANNOTATION_FILL_COLOR_3" val="255"/>
  <p:tag name="ANNOTATION_FILL_ALPHA_3" val="100"/>
  <p:tag name="ANNOTATION_BORDER_WIDTH_3" val="3"/>
  <p:tag name="ANNOTATION_SLIDE_WIDTH_3" val="960"/>
  <p:tag name="ANNOTATION_SLIDE_HEIGHT_3" val="720"/>
  <p:tag name="ANNOTATION_TYPE_4" val="1"/>
  <p:tag name="ANNOTATION_START_4" val="2.2"/>
  <p:tag name="ANNOTATION_END_4" val="-1.0"/>
  <p:tag name="ANNOTATION_TOP_4" val="483"/>
  <p:tag name="ANNOTATION_LEFT_4" val="596"/>
  <p:tag name="ANNOTATION_WIDTH_4" val="230"/>
  <p:tag name="ANNOTATION_HEIGHT_4" val="141"/>
  <p:tag name="ANNOTATION_ANIMATION_4" val="2"/>
  <p:tag name="ANNOTATION_ROTATION_4" val="0"/>
  <p:tag name="ANNOTATION_SUB_TYPE_4" val="9"/>
  <p:tag name="ANNOTATION_LOOP_COUNT_4" val="3"/>
  <p:tag name="ANNOTATION_BOX_RADIUS_4" val="5"/>
  <p:tag name="ANNOTATION_SCALE_4" val="0"/>
  <p:tag name="ANNOTATION_BORDER_ALPHA_4" val="100"/>
  <p:tag name="ANNOTATION_BORDER_COLOR_4" val="0"/>
  <p:tag name="ANNOTATION_FILL_COLOR_4" val="255"/>
  <p:tag name="ANNOTATION_FILL_ALPHA_4" val="100"/>
  <p:tag name="ANNOTATION_BORDER_WIDTH_4" val="3"/>
  <p:tag name="ANNOTATION_SLIDE_WIDTH_4" val="960"/>
  <p:tag name="ANNOTATION_SLIDE_HEIGHT_4" val="720"/>
  <p:tag name="ANNOTATION_TYPE_5" val="0"/>
  <p:tag name="ANNOTATION_START_5" val="6.8"/>
  <p:tag name="ANNOTATION_END_5" val="-1.0"/>
  <p:tag name="ANNOTATION_TOP_5" val="565"/>
  <p:tag name="ANNOTATION_LEFT_5" val="468"/>
  <p:tag name="ANNOTATION_WIDTH_5" val="151"/>
  <p:tag name="ANNOTATION_HEIGHT_5" val="151"/>
  <p:tag name="ANNOTATION_ANIMATION_5" val="3"/>
  <p:tag name="ANNOTATION_ROTATION_5" val="270"/>
  <p:tag name="ANNOTATION_SUB_TYPE_5" val="1"/>
  <p:tag name="ANNOTATION_LOOP_COUNT_5" val="1"/>
  <p:tag name="ANNOTATION_BOX_RADIUS_5" val="0"/>
  <p:tag name="ANNOTATION_SCALE_5" val="100"/>
  <p:tag name="ANNOTATION_BORDER_ALPHA_5" val="100"/>
  <p:tag name="ANNOTATION_BORDER_COLOR_5" val="16777215"/>
  <p:tag name="ANNOTATION_FILL_COLOR_5" val="255"/>
  <p:tag name="ANNOTATION_FILL_ALPHA_5" val="100"/>
  <p:tag name="ANNOTATION_BORDER_WIDTH_5" val="3"/>
  <p:tag name="ANNOTATION_SLIDE_WIDTH_5" val="960"/>
  <p:tag name="ANNOTATION_SLIDE_HEIGHT_5" val="720"/>
  <p:tag name="ANNOTATION_TYPE_6" val="0"/>
  <p:tag name="ANNOTATION_START_6" val="7.6"/>
  <p:tag name="ANNOTATION_TOP_6" val="590"/>
  <p:tag name="ANNOTATION_LEFT_6" val="664"/>
  <p:tag name="ANNOTATION_WIDTH_6" val="151"/>
  <p:tag name="ANNOTATION_HEIGHT_6" val="151"/>
  <p:tag name="ANNOTATION_ANIMATION_6" val="3"/>
  <p:tag name="ANNOTATION_ROTATION_6" val="270"/>
  <p:tag name="ANNOTATION_SUB_TYPE_6" val="1"/>
  <p:tag name="ANNOTATION_LOOP_COUNT_6" val="1"/>
  <p:tag name="ANNOTATION_BOX_RADIUS_6" val="0"/>
  <p:tag name="ANNOTATION_SCALE_6" val="100"/>
  <p:tag name="ANNOTATION_BORDER_ALPHA_6" val="100"/>
  <p:tag name="ANNOTATION_BORDER_COLOR_6" val="16777215"/>
  <p:tag name="ANNOTATION_FILL_COLOR_6" val="255"/>
  <p:tag name="ANNOTATION_FILL_ALPHA_6" val="100"/>
  <p:tag name="ANNOTATION_BORDER_WIDTH_6" val="3"/>
  <p:tag name="ANNOTATION_SLIDE_WIDTH_6" val="960"/>
  <p:tag name="ANNOTATION_SLIDE_HEIGHT_6" val="720"/>
  <p:tag name="ANNOTATION_COUNT" val="6"/>
  <p:tag name="ARTICULATE_NAV_LEVEL" val="1"/>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4"/>
</p:tagLst>
</file>

<file path=ppt/tags/tag193.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ocuments\Articulate\A &amp; A\Audacity export\Slide 10 - Accessibility and Accommodations.wav"/>
  <p:tag name="ELAPSEDTIME" val="0"/>
  <p:tag name="ARTICULATE_TITLE_TAG" val="Introduction"/>
  <p:tag name="ARTICULATE_NAV_LEVEL" val="1"/>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UDIO_ID" val="357"/>
  <p:tag name="ARTICULATE_USED_LAYOUT" val="1"/>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195.xml><?xml version="1.0" encoding="utf-8"?>
<p:tagLst xmlns:a="http://schemas.openxmlformats.org/drawingml/2006/main" xmlns:r="http://schemas.openxmlformats.org/officeDocument/2006/relationships" xmlns:p="http://schemas.openxmlformats.org/presentationml/2006/main">
  <p:tag name="AUDIO_ID" val="311"/>
  <p:tag name="ARTICULATE_AUDIO_RECORDED" val="1"/>
  <p:tag name="ARTICULATE_TITLE_TAG" val="Embedded Accommodations"/>
  <p:tag name="ORIGINAL_AUDIO_FILEPATH" val="C:\Users\abthompson\Documents\Articulate\A &amp; A\Audacity export\Slide 56 - Slide 56.wav"/>
  <p:tag name="ELAPSEDTIME" val="19.172"/>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CHARACTER_FILE" val=".\characters\e631a530-8c0a-42ea-b53d-3c7ece20cf95.emf"/>
  <p:tag name="ARTICULATE_CHARACTER_TYPE" val="illustrated"/>
  <p:tag name="ARTICULATE_CHARACTER_ID" val="Female 2"/>
  <p:tag name="ARTICULATE_CHARACTER_EXPRESSION" val="Female 2/2/f2_3_talking_head_side_standing.wmf"/>
  <p:tag name="ARTICULATE_CHARACTER_POSE" val="Female 2/2/f2_13_pointer1_body_side_standing.wmf"/>
  <p:tag name="ARTICULATE_CHARACTER_FLIP" val="True"/>
</p:tagLst>
</file>

<file path=ppt/tags/tag19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198.xml><?xml version="1.0" encoding="utf-8"?>
<p:tagLst xmlns:a="http://schemas.openxmlformats.org/drawingml/2006/main" xmlns:r="http://schemas.openxmlformats.org/officeDocument/2006/relationships" xmlns:p="http://schemas.openxmlformats.org/presentationml/2006/main">
  <p:tag name="AUDIO_ID" val="313"/>
  <p:tag name="ARTICULATE_AUDIO_RECORDED" val="1"/>
  <p:tag name="ORIGINAL_AUDIO_FILEPATH" val="C:\Users\abthompson\Documents\Articulate\A &amp; A\Audacity export\Slide 57 - Slide 57.wav"/>
  <p:tag name="ELAPSEDTIME" val="0"/>
  <p:tag name="ARTICULATE_TITLE_TAG" val="ASL- American Sign Language"/>
  <p:tag name="ANNOTATION_TYPE_4" val="2"/>
  <p:tag name="ANNOTATION_START_4" val="10.2"/>
  <p:tag name="ANNOTATION_END_4" val="-10.2"/>
  <p:tag name="ANNOTATION_TOP_4" val="-50"/>
  <p:tag name="ANNOTATION_LEFT_4" val="-50"/>
  <p:tag name="ANNOTATION_WIDTH_4" val="1062"/>
  <p:tag name="ANNOTATION_HEIGHT_4" val="822"/>
  <p:tag name="ANNOTATION_ANIMATION_4" val="4"/>
  <p:tag name="ANNOTATION_ROTATION_4" val="0"/>
  <p:tag name="ANNOTATION_SUB_TYPE_4" val="11"/>
  <p:tag name="ANNOTATION_LOOP_COUNT_4" val="1"/>
  <p:tag name="ANNOTATION_BOX_RADIUS_4" val="0"/>
  <p:tag name="ANNOTATION_SCALE_4" val="0"/>
  <p:tag name="ANNOTATION_BORDER_ALPHA_4" val="100"/>
  <p:tag name="ANNOTATION_BORDER_COLOR_4" val="16777215"/>
  <p:tag name="ANNOTATION_FILL_COLOR_4" val="855309"/>
  <p:tag name="ANNOTATION_FILL_ALPHA_4" val="50"/>
  <p:tag name="ANNOTATION_BORDER_WIDTH_4" val="2"/>
  <p:tag name="ANNOTATION_SLIDE_WIDTH_4" val="960"/>
  <p:tag name="ANNOTATION_SLIDE_HEIGHT_4" val="720"/>
  <p:tag name="ANNOTATION_TYPE_5" val="2"/>
  <p:tag name="ANNOTATION_START_5" val="10.2"/>
  <p:tag name="ANNOTATION_END_5" val="15.0"/>
  <p:tag name="ANNOTATION_TOP_5" val="352"/>
  <p:tag name="ANNOTATION_LEFT_5" val="387"/>
  <p:tag name="ANNOTATION_WIDTH_5" val="562"/>
  <p:tag name="ANNOTATION_HEIGHT_5" val="351"/>
  <p:tag name="ANNOTATION_ANIMATION_5" val="4"/>
  <p:tag name="ANNOTATION_ROTATION_5" val="0"/>
  <p:tag name="ANNOTATION_SUB_TYPE_5" val="11"/>
  <p:tag name="ANNOTATION_LOOP_COUNT_5" val="1"/>
  <p:tag name="ANNOTATION_BOX_RADIUS_5" val="5"/>
  <p:tag name="ANNOTATION_SCALE_5" val="0"/>
  <p:tag name="ANNOTATION_BORDER_ALPHA_5" val="100"/>
  <p:tag name="ANNOTATION_BORDER_COLOR_5" val="16777215"/>
  <p:tag name="ANNOTATION_FILL_COLOR_5" val="855309"/>
  <p:tag name="ANNOTATION_FILL_ALPHA_5" val="50"/>
  <p:tag name="ANNOTATION_BORDER_WIDTH_5" val="2"/>
  <p:tag name="ANNOTATION_SLIDE_WIDTH_5" val="960"/>
  <p:tag name="ANNOTATION_SLIDE_HEIGHT_5" val="720"/>
  <p:tag name="ANNOTATION_TYPE_6" val="0"/>
  <p:tag name="ANNOTATION_START_6" val="20.8"/>
  <p:tag name="ANNOTATION_END_6" val="-1.0"/>
  <p:tag name="ANNOTATION_TOP_6" val="413"/>
  <p:tag name="ANNOTATION_LEFT_6" val="430"/>
  <p:tag name="ANNOTATION_WIDTH_6" val="151"/>
  <p:tag name="ANNOTATION_HEIGHT_6" val="151"/>
  <p:tag name="ANNOTATION_ANIMATION_6" val="3"/>
  <p:tag name="ANNOTATION_ROTATION_6" val="270"/>
  <p:tag name="ANNOTATION_SUB_TYPE_6" val="1"/>
  <p:tag name="ANNOTATION_LOOP_COUNT_6" val="1"/>
  <p:tag name="ANNOTATION_BOX_RADIUS_6" val="0"/>
  <p:tag name="ANNOTATION_SCALE_6" val="100"/>
  <p:tag name="ANNOTATION_BORDER_ALPHA_6" val="100"/>
  <p:tag name="ANNOTATION_BORDER_COLOR_6" val="16777215"/>
  <p:tag name="ANNOTATION_FILL_COLOR_6" val="255"/>
  <p:tag name="ANNOTATION_FILL_ALPHA_6" val="100"/>
  <p:tag name="ANNOTATION_BORDER_WIDTH_6" val="2"/>
  <p:tag name="ANNOTATION_SLIDE_WIDTH_6" val="960"/>
  <p:tag name="ANNOTATION_SLIDE_HEIGHT_6" val="720"/>
  <p:tag name="ANNOTATION_TYPE_7" val="0"/>
  <p:tag name="ANNOTATION_START_7" val="29.0"/>
  <p:tag name="ANNOTATION_TOP_7" val="412"/>
  <p:tag name="ANNOTATION_LEFT_7" val="865"/>
  <p:tag name="ANNOTATION_WIDTH_7" val="151"/>
  <p:tag name="ANNOTATION_HEIGHT_7" val="151"/>
  <p:tag name="ANNOTATION_ANIMATION_7" val="3"/>
  <p:tag name="ANNOTATION_ROTATION_7" val="270"/>
  <p:tag name="ANNOTATION_SUB_TYPE_7" val="1"/>
  <p:tag name="ANNOTATION_LOOP_COUNT_7" val="1"/>
  <p:tag name="ANNOTATION_BOX_RADIUS_7" val="0"/>
  <p:tag name="ANNOTATION_SCALE_7" val="100"/>
  <p:tag name="ANNOTATION_BORDER_ALPHA_7" val="100"/>
  <p:tag name="ANNOTATION_BORDER_COLOR_7" val="16777215"/>
  <p:tag name="ANNOTATION_FILL_COLOR_7" val="255"/>
  <p:tag name="ANNOTATION_FILL_ALPHA_7" val="100"/>
  <p:tag name="ANNOTATION_BORDER_WIDTH_7" val="2"/>
  <p:tag name="ANNOTATION_SLIDE_WIDTH_7" val="960"/>
  <p:tag name="ANNOTATION_SLIDE_HEIGHT_7" val="720"/>
  <p:tag name="ANNOTATION_TYPE_1" val="2"/>
  <p:tag name="ANNOTATION_START_1" val="10.4"/>
  <p:tag name="ANNOTATION_END_1" val="-10.4"/>
  <p:tag name="ANNOTATION_TOP_1" val="-50"/>
  <p:tag name="ANNOTATION_LEFT_1" val="-50"/>
  <p:tag name="ANNOTATION_WIDTH_1" val="1062"/>
  <p:tag name="ANNOTATION_HEIGHT_1" val="822"/>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SLIDE_WIDTH_1" val="960"/>
  <p:tag name="ANNOTATION_SLIDE_HEIGHT_1" val="720"/>
  <p:tag name="ANNOTATION_TYPE_2" val="2"/>
  <p:tag name="ANNOTATION_START_2" val="10.4"/>
  <p:tag name="ANNOTATION_END_2" val="15.2"/>
  <p:tag name="ANNOTATION_TOP_2" val="348"/>
  <p:tag name="ANNOTATION_LEFT_2" val="386"/>
  <p:tag name="ANNOTATION_WIDTH_2" val="563"/>
  <p:tag name="ANNOTATION_HEIGHT_2" val="357"/>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SLIDE_WIDTH_2" val="960"/>
  <p:tag name="ANNOTATION_SLIDE_HEIGHT_2" val="720"/>
  <p:tag name="ANNOTATION_TYPE_3" val="0"/>
  <p:tag name="ANNOTATION_START_3" val="22.6"/>
  <p:tag name="ANNOTATION_END_3" val="27.3"/>
  <p:tag name="ANNOTATION_TOP_3" val="412"/>
  <p:tag name="ANNOTATION_LEFT_3" val="431"/>
  <p:tag name="ANNOTATION_WIDTH_3" val="151"/>
  <p:tag name="ANNOTATION_HEIGHT_3" val="151"/>
  <p:tag name="ANNOTATION_ANIMATION_3" val="3"/>
  <p:tag name="ANNOTATION_ROTATION_3" val="270"/>
  <p:tag name="ANNOTATION_SUB_TYPE_3" val="1"/>
  <p:tag name="ANNOTATION_LOOP_COUNT_3" val="1"/>
  <p:tag name="ANNOTATION_BOX_RADIUS_3" val="0"/>
  <p:tag name="ANNOTATION_SCALE_3" val="100"/>
  <p:tag name="ANNOTATION_BORDER_ALPHA_3" val="100"/>
  <p:tag name="ANNOTATION_BORDER_COLOR_3" val="16777215"/>
  <p:tag name="ANNOTATION_FILL_COLOR_3" val="255"/>
  <p:tag name="ANNOTATION_FILL_ALPHA_3" val="100"/>
  <p:tag name="ANNOTATION_BORDER_WIDTH_3" val="2"/>
  <p:tag name="ANNOTATION_SLIDE_WIDTH_3" val="960"/>
  <p:tag name="ANNOTATION_SLIDE_HEIGHT_3" val="720"/>
  <p:tag name="ANNOTATION_COUNT" val="3"/>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4"/>
</p:tagLst>
</file>

<file path=ppt/tags/tag2.xml><?xml version="1.0" encoding="utf-8"?>
<p:tagLst xmlns:a="http://schemas.openxmlformats.org/drawingml/2006/main" xmlns:r="http://schemas.openxmlformats.org/officeDocument/2006/relationships" xmlns:p="http://schemas.openxmlformats.org/presentationml/2006/main">
  <p:tag name="AUDIO_ID" val="266"/>
  <p:tag name="ARTICULATE_AUDIO_RECORDED" val="1"/>
  <p:tag name="ORIGINAL_AUDIO_FILEPATH" val="C:\Users\abthompson\Documents\Articulate\A &amp; A\Audacity export\Slide 10 - Accessibility and Accommodations.wav"/>
  <p:tag name="ELAPSEDTIME" val="0"/>
  <p:tag name="ARTICULATE_TITLE_TAG" val="Introduction"/>
  <p:tag name="ARTICULATE_NAV_LEVEL" val="1"/>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CHARACTER_FILE" val=".\characters\beee38b6-fcfb-437e-9d43-893caf19257f.emf"/>
  <p:tag name="ARTICULATE_CHARACTER_TYPE" val="illustrated"/>
  <p:tag name="ARTICULATE_CHARACTER_ID" val="Female 2"/>
  <p:tag name="ARTICULATE_CHARACTER_EXPRESSION" val="Female 2/2/f2_2_happy_head_front_standing.wmf"/>
  <p:tag name="ARTICULATE_CHARACTER_POSE" val="Female 2/2/f2_25_smallsign_body_front_standing.wmf"/>
  <p:tag name="ARTICULATE_CHARACTER_FLIP" val="False"/>
</p:tagLst>
</file>

<file path=ppt/tags/tag200.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ocuments\Articulate\A &amp; A\Audacity export\Slide 57 - Slide 57.wav"/>
  <p:tag name="ELAPSEDTIME" val="0"/>
  <p:tag name="ARTICULATE_TITLE_TAG" val="ASL- American Sign Language"/>
  <p:tag name="ANNOTATION_TYPE_4" val="2"/>
  <p:tag name="ANNOTATION_START_4" val="10.2"/>
  <p:tag name="ANNOTATION_END_4" val="-10.2"/>
  <p:tag name="ANNOTATION_TOP_4" val="-50"/>
  <p:tag name="ANNOTATION_LEFT_4" val="-50"/>
  <p:tag name="ANNOTATION_WIDTH_4" val="1062"/>
  <p:tag name="ANNOTATION_HEIGHT_4" val="822"/>
  <p:tag name="ANNOTATION_ANIMATION_4" val="4"/>
  <p:tag name="ANNOTATION_ROTATION_4" val="0"/>
  <p:tag name="ANNOTATION_SUB_TYPE_4" val="11"/>
  <p:tag name="ANNOTATION_LOOP_COUNT_4" val="1"/>
  <p:tag name="ANNOTATION_BOX_RADIUS_4" val="0"/>
  <p:tag name="ANNOTATION_SCALE_4" val="0"/>
  <p:tag name="ANNOTATION_BORDER_ALPHA_4" val="100"/>
  <p:tag name="ANNOTATION_BORDER_COLOR_4" val="16777215"/>
  <p:tag name="ANNOTATION_FILL_COLOR_4" val="855309"/>
  <p:tag name="ANNOTATION_FILL_ALPHA_4" val="50"/>
  <p:tag name="ANNOTATION_BORDER_WIDTH_4" val="2"/>
  <p:tag name="ANNOTATION_SLIDE_WIDTH_4" val="960"/>
  <p:tag name="ANNOTATION_SLIDE_HEIGHT_4" val="720"/>
  <p:tag name="ANNOTATION_TYPE_5" val="2"/>
  <p:tag name="ANNOTATION_START_5" val="10.2"/>
  <p:tag name="ANNOTATION_END_5" val="15.0"/>
  <p:tag name="ANNOTATION_TOP_5" val="352"/>
  <p:tag name="ANNOTATION_LEFT_5" val="387"/>
  <p:tag name="ANNOTATION_WIDTH_5" val="562"/>
  <p:tag name="ANNOTATION_HEIGHT_5" val="351"/>
  <p:tag name="ANNOTATION_ANIMATION_5" val="4"/>
  <p:tag name="ANNOTATION_ROTATION_5" val="0"/>
  <p:tag name="ANNOTATION_SUB_TYPE_5" val="11"/>
  <p:tag name="ANNOTATION_LOOP_COUNT_5" val="1"/>
  <p:tag name="ANNOTATION_BOX_RADIUS_5" val="5"/>
  <p:tag name="ANNOTATION_SCALE_5" val="0"/>
  <p:tag name="ANNOTATION_BORDER_ALPHA_5" val="100"/>
  <p:tag name="ANNOTATION_BORDER_COLOR_5" val="16777215"/>
  <p:tag name="ANNOTATION_FILL_COLOR_5" val="855309"/>
  <p:tag name="ANNOTATION_FILL_ALPHA_5" val="50"/>
  <p:tag name="ANNOTATION_BORDER_WIDTH_5" val="2"/>
  <p:tag name="ANNOTATION_SLIDE_WIDTH_5" val="960"/>
  <p:tag name="ANNOTATION_SLIDE_HEIGHT_5" val="720"/>
  <p:tag name="ANNOTATION_TYPE_6" val="0"/>
  <p:tag name="ANNOTATION_START_6" val="20.8"/>
  <p:tag name="ANNOTATION_END_6" val="-1.0"/>
  <p:tag name="ANNOTATION_TOP_6" val="413"/>
  <p:tag name="ANNOTATION_LEFT_6" val="430"/>
  <p:tag name="ANNOTATION_WIDTH_6" val="151"/>
  <p:tag name="ANNOTATION_HEIGHT_6" val="151"/>
  <p:tag name="ANNOTATION_ANIMATION_6" val="3"/>
  <p:tag name="ANNOTATION_ROTATION_6" val="270"/>
  <p:tag name="ANNOTATION_SUB_TYPE_6" val="1"/>
  <p:tag name="ANNOTATION_LOOP_COUNT_6" val="1"/>
  <p:tag name="ANNOTATION_BOX_RADIUS_6" val="0"/>
  <p:tag name="ANNOTATION_SCALE_6" val="100"/>
  <p:tag name="ANNOTATION_BORDER_ALPHA_6" val="100"/>
  <p:tag name="ANNOTATION_BORDER_COLOR_6" val="16777215"/>
  <p:tag name="ANNOTATION_FILL_COLOR_6" val="255"/>
  <p:tag name="ANNOTATION_FILL_ALPHA_6" val="100"/>
  <p:tag name="ANNOTATION_BORDER_WIDTH_6" val="2"/>
  <p:tag name="ANNOTATION_SLIDE_WIDTH_6" val="960"/>
  <p:tag name="ANNOTATION_SLIDE_HEIGHT_6" val="720"/>
  <p:tag name="ANNOTATION_TYPE_7" val="0"/>
  <p:tag name="ANNOTATION_START_7" val="29.0"/>
  <p:tag name="ANNOTATION_TOP_7" val="412"/>
  <p:tag name="ANNOTATION_LEFT_7" val="865"/>
  <p:tag name="ANNOTATION_WIDTH_7" val="151"/>
  <p:tag name="ANNOTATION_HEIGHT_7" val="151"/>
  <p:tag name="ANNOTATION_ANIMATION_7" val="3"/>
  <p:tag name="ANNOTATION_ROTATION_7" val="270"/>
  <p:tag name="ANNOTATION_SUB_TYPE_7" val="1"/>
  <p:tag name="ANNOTATION_LOOP_COUNT_7" val="1"/>
  <p:tag name="ANNOTATION_BOX_RADIUS_7" val="0"/>
  <p:tag name="ANNOTATION_SCALE_7" val="100"/>
  <p:tag name="ANNOTATION_BORDER_ALPHA_7" val="100"/>
  <p:tag name="ANNOTATION_BORDER_COLOR_7" val="16777215"/>
  <p:tag name="ANNOTATION_FILL_COLOR_7" val="255"/>
  <p:tag name="ANNOTATION_FILL_ALPHA_7" val="100"/>
  <p:tag name="ANNOTATION_BORDER_WIDTH_7" val="2"/>
  <p:tag name="ANNOTATION_SLIDE_WIDTH_7" val="960"/>
  <p:tag name="ANNOTATION_SLIDE_HEIGHT_7" val="720"/>
  <p:tag name="ANNOTATION_TYPE_1" val="2"/>
  <p:tag name="ANNOTATION_START_1" val="10.4"/>
  <p:tag name="ANNOTATION_END_1" val="-10.4"/>
  <p:tag name="ANNOTATION_TOP_1" val="-50"/>
  <p:tag name="ANNOTATION_LEFT_1" val="-50"/>
  <p:tag name="ANNOTATION_WIDTH_1" val="1062"/>
  <p:tag name="ANNOTATION_HEIGHT_1" val="822"/>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SLIDE_WIDTH_1" val="960"/>
  <p:tag name="ANNOTATION_SLIDE_HEIGHT_1" val="720"/>
  <p:tag name="ANNOTATION_TYPE_2" val="2"/>
  <p:tag name="ANNOTATION_START_2" val="10.4"/>
  <p:tag name="ANNOTATION_END_2" val="15.2"/>
  <p:tag name="ANNOTATION_TOP_2" val="348"/>
  <p:tag name="ANNOTATION_LEFT_2" val="386"/>
  <p:tag name="ANNOTATION_WIDTH_2" val="563"/>
  <p:tag name="ANNOTATION_HEIGHT_2" val="357"/>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SLIDE_WIDTH_2" val="960"/>
  <p:tag name="ANNOTATION_SLIDE_HEIGHT_2" val="720"/>
  <p:tag name="ANNOTATION_TYPE_3" val="0"/>
  <p:tag name="ANNOTATION_START_3" val="22.6"/>
  <p:tag name="ANNOTATION_END_3" val="27.3"/>
  <p:tag name="ANNOTATION_TOP_3" val="412"/>
  <p:tag name="ANNOTATION_LEFT_3" val="431"/>
  <p:tag name="ANNOTATION_WIDTH_3" val="151"/>
  <p:tag name="ANNOTATION_HEIGHT_3" val="151"/>
  <p:tag name="ANNOTATION_ANIMATION_3" val="3"/>
  <p:tag name="ANNOTATION_ROTATION_3" val="270"/>
  <p:tag name="ANNOTATION_SUB_TYPE_3" val="1"/>
  <p:tag name="ANNOTATION_LOOP_COUNT_3" val="1"/>
  <p:tag name="ANNOTATION_BOX_RADIUS_3" val="0"/>
  <p:tag name="ANNOTATION_SCALE_3" val="100"/>
  <p:tag name="ANNOTATION_BORDER_ALPHA_3" val="100"/>
  <p:tag name="ANNOTATION_BORDER_COLOR_3" val="16777215"/>
  <p:tag name="ANNOTATION_FILL_COLOR_3" val="255"/>
  <p:tag name="ANNOTATION_FILL_ALPHA_3" val="100"/>
  <p:tag name="ANNOTATION_BORDER_WIDTH_3" val="2"/>
  <p:tag name="ANNOTATION_SLIDE_WIDTH_3" val="960"/>
  <p:tag name="ANNOTATION_SLIDE_HEIGHT_3" val="720"/>
  <p:tag name="ANNOTATION_COUNT" val="3"/>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UDIO_ID" val="368"/>
  <p:tag name="ARTICULATE_USED_LAYOUT" val="1"/>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4"/>
</p:tagLst>
</file>

<file path=ppt/tags/tag202.xml><?xml version="1.0" encoding="utf-8"?>
<p:tagLst xmlns:a="http://schemas.openxmlformats.org/drawingml/2006/main" xmlns:r="http://schemas.openxmlformats.org/officeDocument/2006/relationships" xmlns:p="http://schemas.openxmlformats.org/presentationml/2006/main">
  <p:tag name="AUDIO_ID" val="314"/>
  <p:tag name="ARTICULATE_AUDIO_RECORDED" val="1"/>
  <p:tag name="ORIGINAL_AUDIO_FILEPATH" val="C:\Users\abthompson\Documents\Articulate\A &amp; A\Audacity export\Slide 58 - Slide 58.wav"/>
  <p:tag name="ELAPSEDTIME" val="0"/>
  <p:tag name="ARTICULATE_TITLE_TAG" val="Braille"/>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204.xml><?xml version="1.0" encoding="utf-8"?>
<p:tagLst xmlns:a="http://schemas.openxmlformats.org/drawingml/2006/main" xmlns:r="http://schemas.openxmlformats.org/officeDocument/2006/relationships" xmlns:p="http://schemas.openxmlformats.org/presentationml/2006/main">
  <p:tag name="AUDIO_ID" val="315"/>
  <p:tag name="ARTICULATE_AUDIO_RECORDED" val="1"/>
  <p:tag name="ORIGINAL_AUDIO_FILEPATH" val="C:\Users\abthompson\Documents\Articulate\A &amp; A\Audacity export\Slide 59 - Slide 59.wav"/>
  <p:tag name="ELAPSEDTIME" val="0"/>
  <p:tag name="ARTICULATE_TITLE_TAG" val="Closed Captioning"/>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ARTICULATE_CHARACTER_FILE" val=".\characters\d6498466-5b52-49f5-9224-4e6a0dee436e.emf"/>
  <p:tag name="ARTICULATE_CHARACTER_TYPE" val="illustrated"/>
  <p:tag name="ARTICULATE_CHARACTER_ID" val="Female 2"/>
  <p:tag name="ARTICULATE_CHARACTER_EXPRESSION" val="Female 2/2/f2_3_talking_head_front_standing.wmf"/>
  <p:tag name="ARTICULATE_CHARACTER_POSE" val="Female 2/2/f2_5_suprised_body_front_standing.wmf"/>
  <p:tag name="ARTICULATE_CHARACTER_FLIP" val="False"/>
</p:tagLst>
</file>

<file path=ppt/tags/tag20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4"/>
</p:tagLst>
</file>

<file path=ppt/tags/tag207.xml><?xml version="1.0" encoding="utf-8"?>
<p:tagLst xmlns:a="http://schemas.openxmlformats.org/drawingml/2006/main" xmlns:r="http://schemas.openxmlformats.org/officeDocument/2006/relationships" xmlns:p="http://schemas.openxmlformats.org/presentationml/2006/main">
  <p:tag name="AUDIO_ID" val="316"/>
  <p:tag name="ARTICULATE_AUDIO_RECORDED" val="1"/>
  <p:tag name="ORIGINAL_AUDIO_FILEPATH" val="C:\Users\abthompson\Documents\Articulate\A &amp; A\Audacity export\Slide 60 - Slide 60.wav"/>
  <p:tag name="ELAPSEDTIME" val="0"/>
  <p:tag name="ARTICULATE_TITLE_TAG" val="Text-to-Speech"/>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4"/>
</p:tagLst>
</file>

<file path=ppt/tags/tag209.xml><?xml version="1.0" encoding="utf-8"?>
<p:tagLst xmlns:a="http://schemas.openxmlformats.org/drawingml/2006/main" xmlns:r="http://schemas.openxmlformats.org/officeDocument/2006/relationships" xmlns:p="http://schemas.openxmlformats.org/presentationml/2006/main">
  <p:tag name="AUDIO_ID" val="317"/>
  <p:tag name="ARTICULATE_AUDIO_RECORDED" val="1"/>
  <p:tag name="ORIGINAL_AUDIO_FILEPATH" val="C:\Users\abthompson\Documents\Articulate\A &amp; A\Audacity export\Slide 61 - Slide 61.wav"/>
  <p:tag name="ELAPSEDTIME" val="0"/>
  <p:tag name="ARTICULATE_TITLE_TAG" val="Text-to-Speech"/>
  <p:tag name="ARTICULATE_NAV_LEVEL" val="3"/>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21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211.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ocuments\Articulate\A &amp; A\Audacity export\Slide 61 - Slide 61.wav"/>
  <p:tag name="ELAPSEDTIME" val="0"/>
  <p:tag name="ARTICULATE_TITLE_TAG" val="Text-to-Speech"/>
  <p:tag name="ARTICULATE_NAV_LEVEL" val="3"/>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UDIO_ID" val="352"/>
  <p:tag name="ARTICULATE_USED_LAYOUT" val="1"/>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213.xml><?xml version="1.0" encoding="utf-8"?>
<p:tagLst xmlns:a="http://schemas.openxmlformats.org/drawingml/2006/main" xmlns:r="http://schemas.openxmlformats.org/officeDocument/2006/relationships" xmlns:p="http://schemas.openxmlformats.org/presentationml/2006/main">
  <p:tag name="AUDIO_ID" val="318"/>
  <p:tag name="ARTICULATE_AUDIO_RECORDED" val="1"/>
  <p:tag name="ORIGINAL_AUDIO_FILEPATH" val="C:\Users\abthompson\Documents\Articulate\A &amp; A\Audacity export\Slide 62 - Slide 62.wav"/>
  <p:tag name="ELAPSEDTIME" val="0"/>
  <p:tag name="ARTICULATE_TITLE_TAG" val="Streamlined Interface"/>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21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215.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ocuments\Articulate\A &amp; A\Audacity export\Slide 10 - Accessibility and Accommodations.wav"/>
  <p:tag name="ELAPSEDTIME" val="0"/>
  <p:tag name="ARTICULATE_TITLE_TAG" val="Introduction"/>
  <p:tag name="ARTICULATE_NAV_LEVEL" val="1"/>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UDIO_ID" val="358"/>
  <p:tag name="ARTICULATE_USED_LAYOUT" val="1"/>
  <p:tag name="ARTICULATE_SLIDE_THUMBNAIL_REFRESH" val="1"/>
</p:tagLst>
</file>

<file path=ppt/tags/tag21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217.xml><?xml version="1.0" encoding="utf-8"?>
<p:tagLst xmlns:a="http://schemas.openxmlformats.org/drawingml/2006/main" xmlns:r="http://schemas.openxmlformats.org/officeDocument/2006/relationships" xmlns:p="http://schemas.openxmlformats.org/presentationml/2006/main">
  <p:tag name="ARTICULATE_AUDIO_RECORDED" val="1"/>
  <p:tag name="AUDIO_ID" val="343"/>
  <p:tag name="ANNOTATION_TYPE_5" val="0"/>
  <p:tag name="ANNOTATION_START_5" val="0.7"/>
  <p:tag name="ANNOTATION_END_5" val="0.7"/>
  <p:tag name="ANNOTATION_TOP_5" val="560"/>
  <p:tag name="ANNOTATION_LEFT_5" val="840"/>
  <p:tag name="ANNOTATION_WIDTH_5" val="151"/>
  <p:tag name="ANNOTATION_HEIGHT_5" val="151"/>
  <p:tag name="ANNOTATION_ANIMATION_5" val="3"/>
  <p:tag name="ANNOTATION_ROTATION_5" val="180"/>
  <p:tag name="ANNOTATION_SUB_TYPE_5" val="1"/>
  <p:tag name="ANNOTATION_LOOP_COUNT_5" val="1"/>
  <p:tag name="ANNOTATION_BOX_RADIUS_5" val="0"/>
  <p:tag name="ANNOTATION_SCALE_5" val="100"/>
  <p:tag name="ANNOTATION_BORDER_ALPHA_5" val="100"/>
  <p:tag name="ANNOTATION_BORDER_COLOR_5" val="16777215"/>
  <p:tag name="ANNOTATION_FILL_COLOR_5" val="255"/>
  <p:tag name="ANNOTATION_FILL_ALPHA_5" val="100"/>
  <p:tag name="ANNOTATION_BORDER_WIDTH_5" val="3"/>
  <p:tag name="ANNOTATION_SLIDE_WIDTH_5" val="960"/>
  <p:tag name="ANNOTATION_SLIDE_HEIGHT_5" val="720"/>
  <p:tag name="ANNOTATION_TYPE_6" val="2"/>
  <p:tag name="ANNOTATION_START_6" val="0.9"/>
  <p:tag name="ANNOTATION_END_6" val="-0.9"/>
  <p:tag name="ANNOTATION_TOP_6" val="-50"/>
  <p:tag name="ANNOTATION_LEFT_6" val="-50"/>
  <p:tag name="ANNOTATION_WIDTH_6" val="1062"/>
  <p:tag name="ANNOTATION_HEIGHT_6" val="822"/>
  <p:tag name="ANNOTATION_ANIMATION_6" val="4"/>
  <p:tag name="ANNOTATION_ROTATION_6" val="0"/>
  <p:tag name="ANNOTATION_SUB_TYPE_6" val="11"/>
  <p:tag name="ANNOTATION_LOOP_COUNT_6" val="1"/>
  <p:tag name="ANNOTATION_BOX_RADIUS_6" val="0"/>
  <p:tag name="ANNOTATION_SCALE_6" val="0"/>
  <p:tag name="ANNOTATION_BORDER_ALPHA_6" val="100"/>
  <p:tag name="ANNOTATION_BORDER_COLOR_6" val="16777215"/>
  <p:tag name="ANNOTATION_FILL_COLOR_6" val="855309"/>
  <p:tag name="ANNOTATION_FILL_ALPHA_6" val="50"/>
  <p:tag name="ANNOTATION_BORDER_WIDTH_6" val="2"/>
  <p:tag name="ANNOTATION_SLIDE_WIDTH_6" val="960"/>
  <p:tag name="ANNOTATION_SLIDE_HEIGHT_6" val="720"/>
  <p:tag name="ANNOTATION_TYPE_7" val="2"/>
  <p:tag name="ANNOTATION_START_7" val="0.9"/>
  <p:tag name="ANNOTATION_END_7" val="-1.0"/>
  <p:tag name="ANNOTATION_TOP_7" val="351"/>
  <p:tag name="ANNOTATION_LEFT_7" val="347"/>
  <p:tag name="ANNOTATION_WIDTH_7" val="499"/>
  <p:tag name="ANNOTATION_HEIGHT_7" val="307"/>
  <p:tag name="ANNOTATION_ANIMATION_7" val="4"/>
  <p:tag name="ANNOTATION_ROTATION_7" val="0"/>
  <p:tag name="ANNOTATION_SUB_TYPE_7" val="11"/>
  <p:tag name="ANNOTATION_LOOP_COUNT_7" val="1"/>
  <p:tag name="ANNOTATION_BOX_RADIUS_7" val="5"/>
  <p:tag name="ANNOTATION_SCALE_7" val="0"/>
  <p:tag name="ANNOTATION_BORDER_ALPHA_7" val="100"/>
  <p:tag name="ANNOTATION_BORDER_COLOR_7" val="16777215"/>
  <p:tag name="ANNOTATION_FILL_COLOR_7" val="855309"/>
  <p:tag name="ANNOTATION_FILL_ALPHA_7" val="50"/>
  <p:tag name="ANNOTATION_BORDER_WIDTH_7" val="2"/>
  <p:tag name="ANNOTATION_SLIDE_WIDTH_7" val="960"/>
  <p:tag name="ANNOTATION_SLIDE_HEIGHT_7" val="720"/>
  <p:tag name="ANNOTATION_TYPE_8" val="1"/>
  <p:tag name="ANNOTATION_START_8" val="0.9"/>
  <p:tag name="ANNOTATION_END_8" val="-1.0"/>
  <p:tag name="ANNOTATION_TOP_8" val="481"/>
  <p:tag name="ANNOTATION_LEFT_8" val="588"/>
  <p:tag name="ANNOTATION_WIDTH_8" val="243"/>
  <p:tag name="ANNOTATION_HEIGHT_8" val="149"/>
  <p:tag name="ANNOTATION_ANIMATION_8" val="2"/>
  <p:tag name="ANNOTATION_ROTATION_8" val="0"/>
  <p:tag name="ANNOTATION_SUB_TYPE_8" val="9"/>
  <p:tag name="ANNOTATION_LOOP_COUNT_8" val="3"/>
  <p:tag name="ANNOTATION_BOX_RADIUS_8" val="5"/>
  <p:tag name="ANNOTATION_SCALE_8" val="0"/>
  <p:tag name="ANNOTATION_BORDER_ALPHA_8" val="100"/>
  <p:tag name="ANNOTATION_BORDER_COLOR_8" val="0"/>
  <p:tag name="ANNOTATION_FILL_COLOR_8" val="255"/>
  <p:tag name="ANNOTATION_FILL_ALPHA_8" val="100"/>
  <p:tag name="ANNOTATION_BORDER_WIDTH_8" val="3"/>
  <p:tag name="ANNOTATION_SLIDE_WIDTH_8" val="960"/>
  <p:tag name="ANNOTATION_SLIDE_HEIGHT_8" val="720"/>
  <p:tag name="ANNOTATION_TYPE_9" val="0"/>
  <p:tag name="ANNOTATION_START_9" val="0.9"/>
  <p:tag name="ANNOTATION_END_9" val="0.9"/>
  <p:tag name="ANNOTATION_TOP_9" val="624"/>
  <p:tag name="ANNOTATION_LEFT_9" val="710"/>
  <p:tag name="ANNOTATION_WIDTH_9" val="151"/>
  <p:tag name="ANNOTATION_HEIGHT_9" val="151"/>
  <p:tag name="ANNOTATION_ANIMATION_9" val="3"/>
  <p:tag name="ANNOTATION_ROTATION_9" val="270"/>
  <p:tag name="ANNOTATION_SUB_TYPE_9" val="1"/>
  <p:tag name="ANNOTATION_LOOP_COUNT_9" val="1"/>
  <p:tag name="ANNOTATION_BOX_RADIUS_9" val="0"/>
  <p:tag name="ANNOTATION_SCALE_9" val="100"/>
  <p:tag name="ANNOTATION_BORDER_ALPHA_9" val="100"/>
  <p:tag name="ANNOTATION_BORDER_COLOR_9" val="16777215"/>
  <p:tag name="ANNOTATION_FILL_COLOR_9" val="255"/>
  <p:tag name="ANNOTATION_FILL_ALPHA_9" val="100"/>
  <p:tag name="ANNOTATION_BORDER_WIDTH_9" val="3"/>
  <p:tag name="ANNOTATION_SLIDE_WIDTH_9" val="960"/>
  <p:tag name="ANNOTATION_SLIDE_HEIGHT_9" val="720"/>
  <p:tag name="ANNOTATION_TYPE_10" val="2"/>
  <p:tag name="ANNOTATION_START_10" val="0.5"/>
  <p:tag name="ANNOTATION_END_10" val="-0.5"/>
  <p:tag name="ANNOTATION_TOP_10" val="-50"/>
  <p:tag name="ANNOTATION_LEFT_10" val="-50"/>
  <p:tag name="ANNOTATION_WIDTH_10" val="1062"/>
  <p:tag name="ANNOTATION_HEIGHT_10" val="822"/>
  <p:tag name="ANNOTATION_ANIMATION_10" val="4"/>
  <p:tag name="ANNOTATION_ROTATION_10" val="0"/>
  <p:tag name="ANNOTATION_SUB_TYPE_10" val="11"/>
  <p:tag name="ANNOTATION_LOOP_COUNT_10" val="1"/>
  <p:tag name="ANNOTATION_BOX_RADIUS_10" val="0"/>
  <p:tag name="ANNOTATION_SCALE_10" val="0"/>
  <p:tag name="ANNOTATION_BORDER_ALPHA_10" val="100"/>
  <p:tag name="ANNOTATION_BORDER_COLOR_10" val="16777215"/>
  <p:tag name="ANNOTATION_FILL_COLOR_10" val="855309"/>
  <p:tag name="ANNOTATION_FILL_ALPHA_10" val="50"/>
  <p:tag name="ANNOTATION_BORDER_WIDTH_10" val="2"/>
  <p:tag name="ANNOTATION_SLIDE_WIDTH_10" val="960"/>
  <p:tag name="ANNOTATION_SLIDE_HEIGHT_10" val="720"/>
  <p:tag name="ANNOTATION_TYPE_11" val="2"/>
  <p:tag name="ANNOTATION_START_11" val="0.5"/>
  <p:tag name="ANNOTATION_END_11" val="-1.0"/>
  <p:tag name="ANNOTATION_TOP_11" val="351"/>
  <p:tag name="ANNOTATION_LEFT_11" val="345"/>
  <p:tag name="ANNOTATION_WIDTH_11" val="501"/>
  <p:tag name="ANNOTATION_HEIGHT_11" val="305"/>
  <p:tag name="ANNOTATION_ANIMATION_11" val="4"/>
  <p:tag name="ANNOTATION_ROTATION_11" val="0"/>
  <p:tag name="ANNOTATION_SUB_TYPE_11" val="11"/>
  <p:tag name="ANNOTATION_LOOP_COUNT_11" val="1"/>
  <p:tag name="ANNOTATION_BOX_RADIUS_11" val="5"/>
  <p:tag name="ANNOTATION_SCALE_11" val="0"/>
  <p:tag name="ANNOTATION_BORDER_ALPHA_11" val="100"/>
  <p:tag name="ANNOTATION_BORDER_COLOR_11" val="16777215"/>
  <p:tag name="ANNOTATION_FILL_COLOR_11" val="855309"/>
  <p:tag name="ANNOTATION_FILL_ALPHA_11" val="50"/>
  <p:tag name="ANNOTATION_BORDER_WIDTH_11" val="2"/>
  <p:tag name="ANNOTATION_SLIDE_WIDTH_11" val="960"/>
  <p:tag name="ANNOTATION_SLIDE_HEIGHT_11" val="720"/>
  <p:tag name="ANNOTATION_TYPE_12" val="1"/>
  <p:tag name="ANNOTATION_START_12" val="0.5"/>
  <p:tag name="ANNOTATION_END_12" val="-1.0"/>
  <p:tag name="ANNOTATION_TOP_12" val="481"/>
  <p:tag name="ANNOTATION_LEFT_12" val="591"/>
  <p:tag name="ANNOTATION_WIDTH_12" val="239"/>
  <p:tag name="ANNOTATION_HEIGHT_12" val="145"/>
  <p:tag name="ANNOTATION_ANIMATION_12" val="2"/>
  <p:tag name="ANNOTATION_ROTATION_12" val="0"/>
  <p:tag name="ANNOTATION_SUB_TYPE_12" val="9"/>
  <p:tag name="ANNOTATION_LOOP_COUNT_12" val="3"/>
  <p:tag name="ANNOTATION_BOX_RADIUS_12" val="5"/>
  <p:tag name="ANNOTATION_SCALE_12" val="0"/>
  <p:tag name="ANNOTATION_BORDER_ALPHA_12" val="100"/>
  <p:tag name="ANNOTATION_BORDER_COLOR_12" val="0"/>
  <p:tag name="ANNOTATION_FILL_COLOR_12" val="255"/>
  <p:tag name="ANNOTATION_FILL_ALPHA_12" val="100"/>
  <p:tag name="ANNOTATION_BORDER_WIDTH_12" val="3"/>
  <p:tag name="ANNOTATION_SLIDE_WIDTH_12" val="960"/>
  <p:tag name="ANNOTATION_SLIDE_HEIGHT_12" val="720"/>
  <p:tag name="ANNOTATION_TYPE_13" val="0"/>
  <p:tag name="ANNOTATION_START_13" val="0.5"/>
  <p:tag name="ANNOTATION_TOP_13" val="556"/>
  <p:tag name="ANNOTATION_LEFT_13" val="581"/>
  <p:tag name="ANNOTATION_WIDTH_13" val="151"/>
  <p:tag name="ANNOTATION_HEIGHT_13" val="151"/>
  <p:tag name="ANNOTATION_ANIMATION_13" val="3"/>
  <p:tag name="ANNOTATION_ROTATION_13" val="0"/>
  <p:tag name="ANNOTATION_SUB_TYPE_13" val="1"/>
  <p:tag name="ANNOTATION_LOOP_COUNT_13" val="1"/>
  <p:tag name="ANNOTATION_BOX_RADIUS_13" val="0"/>
  <p:tag name="ANNOTATION_SCALE_13" val="100"/>
  <p:tag name="ANNOTATION_BORDER_ALPHA_13" val="100"/>
  <p:tag name="ANNOTATION_BORDER_COLOR_13" val="16777215"/>
  <p:tag name="ANNOTATION_FILL_COLOR_13" val="255"/>
  <p:tag name="ANNOTATION_FILL_ALPHA_13" val="100"/>
  <p:tag name="ANNOTATION_BORDER_WIDTH_13" val="3"/>
  <p:tag name="ANNOTATION_SLIDE_WIDTH_13" val="960"/>
  <p:tag name="ANNOTATION_SLIDE_HEIGHT_13" val="720"/>
  <p:tag name="ANNOTATION_TYPE_1" val="2"/>
  <p:tag name="ANNOTATION_START_1" val="1.0"/>
  <p:tag name="ANNOTATION_END_1" val="-1.0"/>
  <p:tag name="ANNOTATION_TOP_1" val="-50"/>
  <p:tag name="ANNOTATION_LEFT_1" val="-50"/>
  <p:tag name="ANNOTATION_WIDTH_1" val="1062"/>
  <p:tag name="ANNOTATION_HEIGHT_1" val="822"/>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SLIDE_WIDTH_1" val="960"/>
  <p:tag name="ANNOTATION_SLIDE_HEIGHT_1" val="720"/>
  <p:tag name="ANNOTATION_TYPE_2" val="2"/>
  <p:tag name="ANNOTATION_START_2" val="1.0"/>
  <p:tag name="ANNOTATION_END_2" val="-1.0"/>
  <p:tag name="ANNOTATION_TOP_2" val="351"/>
  <p:tag name="ANNOTATION_LEFT_2" val="344"/>
  <p:tag name="ANNOTATION_WIDTH_2" val="500"/>
  <p:tag name="ANNOTATION_HEIGHT_2" val="310"/>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SLIDE_WIDTH_2" val="960"/>
  <p:tag name="ANNOTATION_SLIDE_HEIGHT_2" val="720"/>
  <p:tag name="ANNOTATION_TYPE_3" val="1"/>
  <p:tag name="ANNOTATION_START_3" val="1.6"/>
  <p:tag name="ANNOTATION_END_3" val="-1.0"/>
  <p:tag name="ANNOTATION_TOP_3" val="482"/>
  <p:tag name="ANNOTATION_LEFT_3" val="588"/>
  <p:tag name="ANNOTATION_WIDTH_3" val="244"/>
  <p:tag name="ANNOTATION_HEIGHT_3" val="152"/>
  <p:tag name="ANNOTATION_ANIMATION_3" val="2"/>
  <p:tag name="ANNOTATION_ROTATION_3" val="0"/>
  <p:tag name="ANNOTATION_SUB_TYPE_3" val="9"/>
  <p:tag name="ANNOTATION_LOOP_COUNT_3" val="3"/>
  <p:tag name="ANNOTATION_BOX_RADIUS_3" val="5"/>
  <p:tag name="ANNOTATION_SCALE_3" val="0"/>
  <p:tag name="ANNOTATION_BORDER_ALPHA_3" val="100"/>
  <p:tag name="ANNOTATION_BORDER_COLOR_3" val="0"/>
  <p:tag name="ANNOTATION_FILL_COLOR_3" val="255"/>
  <p:tag name="ANNOTATION_FILL_ALPHA_3" val="100"/>
  <p:tag name="ANNOTATION_BORDER_WIDTH_3" val="3"/>
  <p:tag name="ANNOTATION_SLIDE_WIDTH_3" val="960"/>
  <p:tag name="ANNOTATION_SLIDE_HEIGHT_3" val="720"/>
  <p:tag name="ANNOTATION_TYPE_4" val="0"/>
  <p:tag name="ANNOTATION_START_4" val="1.6"/>
  <p:tag name="ANNOTATION_TOP_4" val="555"/>
  <p:tag name="ANNOTATION_LEFT_4" val="582"/>
  <p:tag name="ANNOTATION_WIDTH_4" val="151"/>
  <p:tag name="ANNOTATION_HEIGHT_4" val="151"/>
  <p:tag name="ANNOTATION_ANIMATION_4" val="3"/>
  <p:tag name="ANNOTATION_ROTATION_4" val="0"/>
  <p:tag name="ANNOTATION_SUB_TYPE_4" val="1"/>
  <p:tag name="ANNOTATION_LOOP_COUNT_4" val="1"/>
  <p:tag name="ANNOTATION_BOX_RADIUS_4" val="0"/>
  <p:tag name="ANNOTATION_SCALE_4" val="100"/>
  <p:tag name="ANNOTATION_BORDER_ALPHA_4" val="100"/>
  <p:tag name="ANNOTATION_BORDER_COLOR_4" val="16777215"/>
  <p:tag name="ANNOTATION_FILL_COLOR_4" val="255"/>
  <p:tag name="ANNOTATION_FILL_ALPHA_4" val="100"/>
  <p:tag name="ANNOTATION_BORDER_WIDTH_4" val="3"/>
  <p:tag name="ANNOTATION_SLIDE_WIDTH_4" val="960"/>
  <p:tag name="ANNOTATION_SLIDE_HEIGHT_4" val="720"/>
  <p:tag name="ANNOTATION_COUNT" val="4"/>
  <p:tag name="ORIGINAL_AUDIO_FILEPATH" val="C:\Users\abthompson\Documents\Articulate\A &amp; A\Audacity export\Slide 63 - Slide 63-2.wav"/>
  <p:tag name="ELAPSEDTIME" val="3.472"/>
  <p:tag name="ARTICULATE_TITLE_TAG" val="Non-Embedded Accommodations"/>
  <p:tag name="ARTICULATE_NAV_LEVEL" val="1"/>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18.xml><?xml version="1.0" encoding="utf-8"?>
<p:tagLst xmlns:a="http://schemas.openxmlformats.org/drawingml/2006/main" xmlns:r="http://schemas.openxmlformats.org/officeDocument/2006/relationships" xmlns:p="http://schemas.openxmlformats.org/presentationml/2006/main">
  <p:tag name="BULLET_5" val="8226"/>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219.xml><?xml version="1.0" encoding="utf-8"?>
<p:tagLst xmlns:a="http://schemas.openxmlformats.org/drawingml/2006/main" xmlns:r="http://schemas.openxmlformats.org/officeDocument/2006/relationships" xmlns:p="http://schemas.openxmlformats.org/presentationml/2006/main">
  <p:tag name="AUDIO_ID" val="319"/>
  <p:tag name="ARTICULATE_AUDIO_RECORDED" val="1"/>
  <p:tag name="ARTICULATE_TITLE_TAG" val="Non-Embedded Accommodations"/>
  <p:tag name="ORIGINAL_AUDIO_FILEPATH" val="C:\Users\abthompson\Documents\Articulate\A &amp; A\Audacity export\Slide 63 - Slide 63-2-2.wav"/>
  <p:tag name="ELAPSEDTIME" val="21.212"/>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UDIO_ID" val="273"/>
  <p:tag name="ARTICULATE_AUDIO_RECORDED" val="1"/>
  <p:tag name="ORIGINAL_AUDIO_FILEPATH" val="C:\Users\abthompson\Documents\Articulate\A &amp; A\Audacity export\Slide 17 - Slide 17.wav"/>
  <p:tag name="ELAPSEDTIME" val="0"/>
  <p:tag name="ARTICULATE_TITLE_TAG" val="Training Goal #1"/>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220.xml><?xml version="1.0" encoding="utf-8"?>
<p:tagLst xmlns:a="http://schemas.openxmlformats.org/drawingml/2006/main" xmlns:r="http://schemas.openxmlformats.org/officeDocument/2006/relationships" xmlns:p="http://schemas.openxmlformats.org/presentationml/2006/main">
  <p:tag name="ARTICULATE_CHARACTER_FILE" val=".\characters\e631a530-8c0a-42ea-b53d-3c7ece20cf95.emf"/>
  <p:tag name="ARTICULATE_CHARACTER_TYPE" val="illustrated"/>
  <p:tag name="ARTICULATE_CHARACTER_ID" val="Female 2"/>
  <p:tag name="ARTICULATE_CHARACTER_EXPRESSION" val="Female 2/2/f2_3_talking_head_side_standing.wmf"/>
  <p:tag name="ARTICULATE_CHARACTER_POSE" val="Female 2/2/f2_13_pointer1_body_side_standing.wmf"/>
  <p:tag name="ARTICULATE_CHARACTER_FLIP" val="True"/>
</p:tagLst>
</file>

<file path=ppt/tags/tag22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4"/>
</p:tagLst>
</file>

<file path=ppt/tags/tag222.xml><?xml version="1.0" encoding="utf-8"?>
<p:tagLst xmlns:a="http://schemas.openxmlformats.org/drawingml/2006/main" xmlns:r="http://schemas.openxmlformats.org/officeDocument/2006/relationships" xmlns:p="http://schemas.openxmlformats.org/presentationml/2006/main">
  <p:tag name="AUDIO_ID" val="320"/>
  <p:tag name="ARTICULATE_AUDIO_RECORDED" val="1"/>
  <p:tag name="ORIGINAL_AUDIO_FILEPATH" val="C:\Users\abthompson\Documents\Articulate\A &amp; A\Audacity export\Slide 64 - Slide 64.wav"/>
  <p:tag name="ELAPSEDTIME" val="0"/>
  <p:tag name="ARTICULATE_TITLE_TAG" val="Abacus"/>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23.xml><?xml version="1.0" encoding="utf-8"?>
<p:tagLst xmlns:a="http://schemas.openxmlformats.org/drawingml/2006/main" xmlns:r="http://schemas.openxmlformats.org/officeDocument/2006/relationships" xmlns:p="http://schemas.openxmlformats.org/presentationml/2006/main">
  <p:tag name="ARTICULATE_CHARACTER_FILE" val=".\characters\70ee6da1-405d-4229-85e9-d9529fe11064.emf"/>
  <p:tag name="ARTICULATE_CHARACTER_TYPE" val="illustrated"/>
  <p:tag name="ARTICULATE_CHARACTER_ID" val="Female 2"/>
  <p:tag name="ARTICULATE_CHARACTER_EXPRESSION" val="Female 2/2/f2_3_talking_head_side_standing.wmf"/>
  <p:tag name="ARTICULATE_CHARACTER_POSE" val="Female 2/2/f2_14_pointer2_body_side_standing.wmf"/>
  <p:tag name="ARTICULATE_CHARACTER_FLIP" val="True"/>
</p:tagLst>
</file>

<file path=ppt/tags/tag22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4"/>
</p:tagLst>
</file>

<file path=ppt/tags/tag225.xml><?xml version="1.0" encoding="utf-8"?>
<p:tagLst xmlns:a="http://schemas.openxmlformats.org/drawingml/2006/main" xmlns:r="http://schemas.openxmlformats.org/officeDocument/2006/relationships" xmlns:p="http://schemas.openxmlformats.org/presentationml/2006/main">
  <p:tag name="AUDIO_ID" val="321"/>
  <p:tag name="ARTICULATE_AUDIO_RECORDED" val="1"/>
  <p:tag name="ORIGINAL_AUDIO_FILEPATH" val="C:\Users\abthompson\Documents\Articulate\A &amp; A\Audacity export\Slide 65 - Slide 65.wav"/>
  <p:tag name="ELAPSEDTIME" val="0"/>
  <p:tag name="ARTICULATE_TITLE_TAG" val="Alternate Response Options"/>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26.xml><?xml version="1.0" encoding="utf-8"?>
<p:tagLst xmlns:a="http://schemas.openxmlformats.org/drawingml/2006/main" xmlns:r="http://schemas.openxmlformats.org/officeDocument/2006/relationships" xmlns:p="http://schemas.openxmlformats.org/presentationml/2006/main">
  <p:tag name="ARTICULATE_CHARACTER_FILE" val=".\characters\18e9b156-c193-4474-a391-2d3c208049d8.emf"/>
  <p:tag name="ARTICULATE_CHARACTER_TYPE" val="illustrated"/>
  <p:tag name="ARTICULATE_CHARACTER_ID" val="Female 2"/>
  <p:tag name="ARTICULATE_CHARACTER_EXPRESSION" val="Female 2/2/f2_2_happy_head_side_standing.wmf"/>
  <p:tag name="ARTICULATE_CHARACTER_POSE" val="Female 2/2/f2_13_pointer1_body_side_standing.wmf"/>
  <p:tag name="ARTICULATE_CHARACTER_FLIP" val="True"/>
</p:tagLst>
</file>

<file path=ppt/tags/tag22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228.xml><?xml version="1.0" encoding="utf-8"?>
<p:tagLst xmlns:a="http://schemas.openxmlformats.org/drawingml/2006/main" xmlns:r="http://schemas.openxmlformats.org/officeDocument/2006/relationships" xmlns:p="http://schemas.openxmlformats.org/presentationml/2006/main">
  <p:tag name="AUDIO_ID" val="322"/>
  <p:tag name="ARTICULATE_AUDIO_RECORDED" val="1"/>
  <p:tag name="ORIGINAL_AUDIO_FILEPATH" val="C:\Users\abthompson\Documents\Articulate\A &amp; A\Audacity export\Slide 66 - Slide 66.wav"/>
  <p:tag name="ELAPSEDTIME" val="0"/>
  <p:tag name="ARTICULATE_TITLE_TAG" val="Non-Embedded Calculator"/>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ARTICULATE_CHARACTER_FILE" val=".\characters\70ee6da1-405d-4229-85e9-d9529fe11064.emf"/>
  <p:tag name="ARTICULATE_CHARACTER_TYPE" val="illustrated"/>
  <p:tag name="ARTICULATE_CHARACTER_ID" val="Female 2"/>
  <p:tag name="ARTICULATE_CHARACTER_EXPRESSION" val="Female 2/2/f2_3_talking_head_side_standing.wmf"/>
  <p:tag name="ARTICULATE_CHARACTER_POSE" val="Female 2/2/f2_14_pointer2_body_side_standing.wmf"/>
  <p:tag name="ARTICULATE_CHARACTER_FLIP" val="True"/>
</p:tagLst>
</file>

<file path=ppt/tags/tag23.xml><?xml version="1.0" encoding="utf-8"?>
<p:tagLst xmlns:a="http://schemas.openxmlformats.org/drawingml/2006/main" xmlns:r="http://schemas.openxmlformats.org/officeDocument/2006/relationships" xmlns:p="http://schemas.openxmlformats.org/presentationml/2006/main">
  <p:tag name="ARTICULATE_CHARACTER_FILE" val=".\characters\beee38b6-fcfb-437e-9d43-893caf19257f.emf"/>
  <p:tag name="ARTICULATE_CHARACTER_TYPE" val="illustrated"/>
  <p:tag name="ARTICULATE_CHARACTER_ID" val="Female 2"/>
  <p:tag name="ARTICULATE_CHARACTER_EXPRESSION" val="Female 2/2/f2_2_happy_head_front_standing.wmf"/>
  <p:tag name="ARTICULATE_CHARACTER_POSE" val="Female 2/2/f2_25_smallsign_body_front_standing.wmf"/>
  <p:tag name="ARTICULATE_CHARACTER_FLIP" val="False"/>
</p:tagLst>
</file>

<file path=ppt/tags/tag23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231.xml><?xml version="1.0" encoding="utf-8"?>
<p:tagLst xmlns:a="http://schemas.openxmlformats.org/drawingml/2006/main" xmlns:r="http://schemas.openxmlformats.org/officeDocument/2006/relationships" xmlns:p="http://schemas.openxmlformats.org/presentationml/2006/main">
  <p:tag name="AUDIO_ID" val="323"/>
  <p:tag name="ARTICULATE_AUDIO_RECORDED" val="1"/>
  <p:tag name="ORIGINAL_AUDIO_FILEPATH" val="C:\Users\abthompson\Documents\Articulate\A &amp; A\Audacity export\Slide 67 - Slide 67.wav"/>
  <p:tag name="ELAPSEDTIME" val="0"/>
  <p:tag name="ARTICULATE_TITLE_TAG" val="Multiplication Table"/>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32.xml><?xml version="1.0" encoding="utf-8"?>
<p:tagLst xmlns:a="http://schemas.openxmlformats.org/drawingml/2006/main" xmlns:r="http://schemas.openxmlformats.org/officeDocument/2006/relationships" xmlns:p="http://schemas.openxmlformats.org/presentationml/2006/main">
  <p:tag name="ARTICULATE_CHARACTER_FILE" val=".\characters\70ee6da1-405d-4229-85e9-d9529fe11064.emf"/>
  <p:tag name="ARTICULATE_CHARACTER_TYPE" val="illustrated"/>
  <p:tag name="ARTICULATE_CHARACTER_ID" val="Female 2"/>
  <p:tag name="ARTICULATE_CHARACTER_EXPRESSION" val="Female 2/2/f2_3_talking_head_side_standing.wmf"/>
  <p:tag name="ARTICULATE_CHARACTER_POSE" val="Female 2/2/f2_14_pointer2_body_side_standing.wmf"/>
  <p:tag name="ARTICULATE_CHARACTER_FLIP" val="True"/>
</p:tagLst>
</file>

<file path=ppt/tags/tag23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234.xml><?xml version="1.0" encoding="utf-8"?>
<p:tagLst xmlns:a="http://schemas.openxmlformats.org/drawingml/2006/main" xmlns:r="http://schemas.openxmlformats.org/officeDocument/2006/relationships" xmlns:p="http://schemas.openxmlformats.org/presentationml/2006/main">
  <p:tag name="AUDIO_ID" val="324"/>
  <p:tag name="ARTICULATE_AUDIO_RECORDED" val="1"/>
  <p:tag name="ORIGINAL_AUDIO_FILEPATH" val="C:\Users\abthompson\Documents\Articulate\A &amp; A\Audacity export\Slide 68 - Slide 68.wav"/>
  <p:tag name="ELAPSEDTIME" val="0"/>
  <p:tag name="ARTICULATE_TITLE_TAG" val="Print on Demand"/>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ARTICULATE_CHARACTER_FILE" val=".\characters\70ee6da1-405d-4229-85e9-d9529fe11064.emf"/>
  <p:tag name="ARTICULATE_CHARACTER_TYPE" val="illustrated"/>
  <p:tag name="ARTICULATE_CHARACTER_ID" val="Female 2"/>
  <p:tag name="ARTICULATE_CHARACTER_EXPRESSION" val="Female 2/2/f2_3_talking_head_side_standing.wmf"/>
  <p:tag name="ARTICULATE_CHARACTER_POSE" val="Female 2/2/f2_14_pointer2_body_side_standing.wmf"/>
  <p:tag name="ARTICULATE_CHARACTER_FLIP" val="True"/>
</p:tagLst>
</file>

<file path=ppt/tags/tag23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4"/>
</p:tagLst>
</file>

<file path=ppt/tags/tag237.xml><?xml version="1.0" encoding="utf-8"?>
<p:tagLst xmlns:a="http://schemas.openxmlformats.org/drawingml/2006/main" xmlns:r="http://schemas.openxmlformats.org/officeDocument/2006/relationships" xmlns:p="http://schemas.openxmlformats.org/presentationml/2006/main">
  <p:tag name="AUDIO_ID" val="325"/>
  <p:tag name="ARTICULATE_AUDIO_RECORDED" val="1"/>
  <p:tag name="ORIGINAL_AUDIO_FILEPATH" val="C:\Users\abthompson\Documents\Articulate\A &amp; A\Audacity export\Slide 69 - Slide 69.wav"/>
  <p:tag name="ELAPSEDTIME" val="0"/>
  <p:tag name="ARTICULATE_TITLE_TAG" val="Read Aloud"/>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38.xml><?xml version="1.0" encoding="utf-8"?>
<p:tagLst xmlns:a="http://schemas.openxmlformats.org/drawingml/2006/main" xmlns:r="http://schemas.openxmlformats.org/officeDocument/2006/relationships" xmlns:p="http://schemas.openxmlformats.org/presentationml/2006/main">
  <p:tag name="ARTICULATE_CHARACTER_FILE" val=".\characters\70ee6da1-405d-4229-85e9-d9529fe11064.emf"/>
  <p:tag name="ARTICULATE_CHARACTER_TYPE" val="illustrated"/>
  <p:tag name="ARTICULATE_CHARACTER_ID" val="Female 2"/>
  <p:tag name="ARTICULATE_CHARACTER_EXPRESSION" val="Female 2/2/f2_3_talking_head_side_standing.wmf"/>
  <p:tag name="ARTICULATE_CHARACTER_POSE" val="Female 2/2/f2_14_pointer2_body_side_standing.wmf"/>
  <p:tag name="ARTICULATE_CHARACTER_FLIP" val="True"/>
</p:tagLst>
</file>

<file path=ppt/tags/tag239.xml><?xml version="1.0" encoding="utf-8"?>
<p:tagLst xmlns:a="http://schemas.openxmlformats.org/drawingml/2006/main" xmlns:r="http://schemas.openxmlformats.org/officeDocument/2006/relationships" xmlns:p="http://schemas.openxmlformats.org/presentationml/2006/main">
  <p:tag name="ARTICULATE_CHARACTER_FILE" val=".\characters\f744aca4-9477-47db-b121-d45810167d17.emf"/>
  <p:tag name="ARTICULATE_CHARACTER_TYPE" val="illustrated"/>
  <p:tag name="ARTICULATE_CHARACTER_ID" val="Female 6"/>
  <p:tag name="ARTICULATE_CHARACTER_EXPRESSION" val="6/f6_3_talking_head_front_standing.wmf"/>
  <p:tag name="ARTICULATE_CHARACTER_POSE" val="6/f6_24_papers_body_front_standing.wmf"/>
  <p:tag name="ARTICULATE_CHARACTER_FLIP" val="False"/>
</p:tagLst>
</file>

<file path=ppt/tags/tag2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4"/>
</p:tagLst>
</file>

<file path=ppt/tags/tag240.xml><?xml version="1.0" encoding="utf-8"?>
<p:tagLst xmlns:a="http://schemas.openxmlformats.org/drawingml/2006/main" xmlns:r="http://schemas.openxmlformats.org/officeDocument/2006/relationships" xmlns:p="http://schemas.openxmlformats.org/presentationml/2006/main">
  <p:tag name="ARTICULATE_CHARACTER_FILE" val=".\characters\23dc1765-20d8-4642-b2c2-68ddb28af1d3.emf"/>
  <p:tag name="ARTICULATE_CHARACTER_TYPE" val="illustrated"/>
  <p:tag name="ARTICULATE_CHARACTER_ID" val="Male 19"/>
  <p:tag name="ARTICULATE_CHARACTER_EXPRESSION" val="m19/m19_37_neutral_head_front_sitting.wmf"/>
  <p:tag name="ARTICULATE_CHARACTER_POSE" val="m19/m19_32_computer_body_front_sitting.wmf"/>
  <p:tag name="ARTICULATE_CHARACTER_FLIP" val="False"/>
</p:tagLst>
</file>

<file path=ppt/tags/tag24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MARGIN_1" val="0"/>
  <p:tag name="MARGIN_2" val="36"/>
  <p:tag name="MARGIN_3" val="72"/>
  <p:tag name="MARGIN_4" val="108"/>
  <p:tag name="MARGIN_5" val="144"/>
  <p:tag name="FONT_SIZE" val="14"/>
</p:tagLst>
</file>

<file path=ppt/tags/tag242.xml><?xml version="1.0" encoding="utf-8"?>
<p:tagLst xmlns:a="http://schemas.openxmlformats.org/drawingml/2006/main" xmlns:r="http://schemas.openxmlformats.org/officeDocument/2006/relationships" xmlns:p="http://schemas.openxmlformats.org/presentationml/2006/main">
  <p:tag name="AUDIO_ID" val="326"/>
  <p:tag name="ARTICULATE_AUDIO_RECORDED" val="1"/>
  <p:tag name="ORIGINAL_AUDIO_FILEPATH" val="C:\Users\abthompson\Documents\Articulate\A &amp; A\Audacity export\Slide 70 - Slide 70.wav"/>
  <p:tag name="ELAPSEDTIME" val="0"/>
  <p:tag name="ARTICULATE_TITLE_TAG" val="Scribe"/>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43.xml><?xml version="1.0" encoding="utf-8"?>
<p:tagLst xmlns:a="http://schemas.openxmlformats.org/drawingml/2006/main" xmlns:r="http://schemas.openxmlformats.org/officeDocument/2006/relationships" xmlns:p="http://schemas.openxmlformats.org/presentationml/2006/main">
  <p:tag name="ARTICULATE_CHARACTER_FILE" val=".\characters\67ac9c39-4f5d-470a-a8ce-e91317dd4e23.emf"/>
  <p:tag name="ARTICULATE_CHARACTER_TYPE" val="illustrated"/>
  <p:tag name="ARTICULATE_CHARACTER_ID" val="Female 6"/>
  <p:tag name="ARTICULATE_CHARACTER_EXPRESSION" val="6/f6_39_talking_head_side_sitting.wmf"/>
  <p:tag name="ARTICULATE_CHARACTER_POSE" val="6/f6_32_computer_body_side_sitting.wmf"/>
  <p:tag name="ARTICULATE_CHARACTER_FLIP" val="True"/>
</p:tagLst>
</file>

<file path=ppt/tags/tag244.xml><?xml version="1.0" encoding="utf-8"?>
<p:tagLst xmlns:a="http://schemas.openxmlformats.org/drawingml/2006/main" xmlns:r="http://schemas.openxmlformats.org/officeDocument/2006/relationships" xmlns:p="http://schemas.openxmlformats.org/presentationml/2006/main">
  <p:tag name="ARTICULATE_CHARACTER_FILE" val=".\characters\70ee6da1-405d-4229-85e9-d9529fe11064.emf"/>
  <p:tag name="ARTICULATE_CHARACTER_TYPE" val="illustrated"/>
  <p:tag name="ARTICULATE_CHARACTER_ID" val="Female 2"/>
  <p:tag name="ARTICULATE_CHARACTER_EXPRESSION" val="Female 2/2/f2_3_talking_head_side_standing.wmf"/>
  <p:tag name="ARTICULATE_CHARACTER_POSE" val="Female 2/2/f2_14_pointer2_body_side_standing.wmf"/>
  <p:tag name="ARTICULATE_CHARACTER_FLIP" val="True"/>
</p:tagLst>
</file>

<file path=ppt/tags/tag24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MARGIN_1" val="0"/>
  <p:tag name="MARGIN_2" val="36"/>
  <p:tag name="MARGIN_3" val="72"/>
  <p:tag name="MARGIN_4" val="108"/>
  <p:tag name="MARGIN_5" val="144"/>
  <p:tag name="FONT_SIZE" val="14"/>
</p:tagLst>
</file>

<file path=ppt/tags/tag246.xml><?xml version="1.0" encoding="utf-8"?>
<p:tagLst xmlns:a="http://schemas.openxmlformats.org/drawingml/2006/main" xmlns:r="http://schemas.openxmlformats.org/officeDocument/2006/relationships" xmlns:p="http://schemas.openxmlformats.org/presentationml/2006/main">
  <p:tag name="AUDIO_ID" val="327"/>
  <p:tag name="ARTICULATE_AUDIO_RECORDED" val="1"/>
  <p:tag name="ORIGINAL_AUDIO_FILEPATH" val="C:\Users\abthompson\Documents\Articulate\A &amp; A\Audacity export\Slide 71 - Slide 71.wav"/>
  <p:tag name="ELAPSEDTIME" val="0"/>
  <p:tag name="ARTICULATE_TITLE_TAG" val="Speech-to-Text"/>
  <p:tag name="ARTICULATE_NAV_LEVEL" val="2"/>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47.xml><?xml version="1.0" encoding="utf-8"?>
<p:tagLst xmlns:a="http://schemas.openxmlformats.org/drawingml/2006/main" xmlns:r="http://schemas.openxmlformats.org/officeDocument/2006/relationships" xmlns:p="http://schemas.openxmlformats.org/presentationml/2006/main">
  <p:tag name="ARTICULATE_CHARACTER_FILE" val=".\characters\593f5295-4175-4902-a968-9983b01b56d1.emf"/>
  <p:tag name="ARTICULATE_CHARACTER_TYPE" val="illustrated"/>
  <p:tag name="ARTICULATE_CHARACTER_ID" val="Female 20"/>
  <p:tag name="ARTICULATE_CHARACTER_EXPRESSION" val="20/f20_39_talking_head_side_sitting.wmf"/>
  <p:tag name="ARTICULATE_CHARACTER_POSE" val="20/f20_35_headsetpc_body_side_sitting.wmf"/>
  <p:tag name="ARTICULATE_CHARACTER_FLIP" val="True"/>
</p:tagLst>
</file>

<file path=ppt/tags/tag248.xml><?xml version="1.0" encoding="utf-8"?>
<p:tagLst xmlns:a="http://schemas.openxmlformats.org/drawingml/2006/main" xmlns:r="http://schemas.openxmlformats.org/officeDocument/2006/relationships" xmlns:p="http://schemas.openxmlformats.org/presentationml/2006/main">
  <p:tag name="ARTICULATE_CHARACTER_FILE" val=".\characters\9da0ac72-7013-421e-80dc-c73cc542853d.emf"/>
  <p:tag name="ARTICULATE_CHARACTER_TYPE" val="illustrated"/>
  <p:tag name="ARTICULATE_CHARACTER_ID" val="Female 2"/>
  <p:tag name="ARTICULATE_CHARACTER_EXPRESSION" val="Female 2/2/f2_6_asking_head_side_standing.wmf"/>
  <p:tag name="ARTICULATE_CHARACTER_POSE" val="Female 2/2/f2_15_pointer3_body_side_standing.wmf"/>
  <p:tag name="ARTICULATE_CHARACTER_FLIP" val="True"/>
</p:tagLst>
</file>

<file path=ppt/tags/tag24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25.xml><?xml version="1.0" encoding="utf-8"?>
<p:tagLst xmlns:a="http://schemas.openxmlformats.org/drawingml/2006/main" xmlns:r="http://schemas.openxmlformats.org/officeDocument/2006/relationships" xmlns:p="http://schemas.openxmlformats.org/presentationml/2006/main">
  <p:tag name="AUDIO_ID" val="274"/>
  <p:tag name="ARTICULATE_AUDIO_RECORDED" val="1"/>
  <p:tag name="ORIGINAL_AUDIO_FILEPATH" val="C:\Users\abthompson\Documents\Articulate\A &amp; A\Audacity export\Slide 18 - Slide 18.wav"/>
  <p:tag name="ELAPSEDTIME" val="0"/>
  <p:tag name="ARTICULATE_TITLE_TAG" val="Training Goal #2"/>
  <p:tag name="ARTICULATE_NAV_LEVEL" val="3"/>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250.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ocuments\Articulate\A &amp; A\Audacity export\Slide 10 - Accessibility and Accommodations.wav"/>
  <p:tag name="ELAPSEDTIME" val="0"/>
  <p:tag name="ARTICULATE_TITLE_TAG" val="Introduction"/>
  <p:tag name="ARTICULATE_NAV_LEVEL" val="1"/>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UDIO_ID" val="361"/>
  <p:tag name="ARTICULATE_USED_LAYOUT" val="1"/>
  <p:tag name="ARTICULATE_SLIDE_THUMBNAIL_REFRESH" val="1"/>
</p:tagLst>
</file>

<file path=ppt/tags/tag25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252.xml><?xml version="1.0" encoding="utf-8"?>
<p:tagLst xmlns:a="http://schemas.openxmlformats.org/drawingml/2006/main" xmlns:r="http://schemas.openxmlformats.org/officeDocument/2006/relationships" xmlns:p="http://schemas.openxmlformats.org/presentationml/2006/main">
  <p:tag name="ARTICULATE_AUDIO_RECORDED" val="1"/>
  <p:tag name="AUDIO_ID" val="340"/>
  <p:tag name="ORIGINAL_AUDIO_FILEPATH" val="C:\Users\abthompson\Documents\Articulate\A &amp; A\Audacity export\Slide 84 - Slide 84.wav"/>
  <p:tag name="ELAPSEDTIME" val="0"/>
  <p:tag name="ARTICULATE_TITLE_TAG" val="Resources"/>
  <p:tag name="ARTICULATE_NAV_LEVEL" val="1"/>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53.xml><?xml version="1.0" encoding="utf-8"?>
<p:tagLst xmlns:a="http://schemas.openxmlformats.org/drawingml/2006/main" xmlns:r="http://schemas.openxmlformats.org/officeDocument/2006/relationships" xmlns:p="http://schemas.openxmlformats.org/presentationml/2006/main">
  <p:tag name="ARTICULATE_CHARACTER_FILE" val=".\characters\5b960648-7677-4a26-bf55-e4a623e3383f.emf"/>
  <p:tag name="ARTICULATE_CHARACTER_TYPE" val="illustrated"/>
  <p:tag name="ARTICULATE_CHARACTER_ID" val="Female 2"/>
  <p:tag name="ARTICULATE_CHARACTER_EXPRESSION" val="Female 2/2/f2_2_happy_head_front_standing.wmf"/>
  <p:tag name="ARTICULATE_CHARACTER_POSE" val="Female 2/2/f2_1_neutral_body_front_standing.wmf"/>
  <p:tag name="ARTICULATE_CHARACTER_FLIP" val="False"/>
</p:tagLst>
</file>

<file path=ppt/tags/tag25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4"/>
</p:tagLst>
</file>

<file path=ppt/tags/tag255.xml><?xml version="1.0" encoding="utf-8"?>
<p:tagLst xmlns:a="http://schemas.openxmlformats.org/drawingml/2006/main" xmlns:r="http://schemas.openxmlformats.org/officeDocument/2006/relationships" xmlns:p="http://schemas.openxmlformats.org/presentationml/2006/main">
  <p:tag name="AUDIO_ID" val="341"/>
  <p:tag name="ORIGINAL_AUDIO_FILEPATH" val="C:\Users\abthompson\Documents\Articulate\A &amp; A\Audacity export\Slide 85 - www.smarterbalanced.org.wav"/>
  <p:tag name="ELAPSEDTIME" val="0"/>
  <p:tag name="ARTICULATE_TITLE_TAG" val="smarterbalanced.org"/>
  <p:tag name="ARTICULATE_NAV_LEVEL" val="1"/>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256.xml><?xml version="1.0" encoding="utf-8"?>
<p:tagLst xmlns:a="http://schemas.openxmlformats.org/drawingml/2006/main" xmlns:r="http://schemas.openxmlformats.org/officeDocument/2006/relationships" xmlns:p="http://schemas.openxmlformats.org/presentationml/2006/main">
  <p:tag name="ARTICULATE_CHARACTER_FILE" val=".\characters\5b960648-7677-4a26-bf55-e4a623e3383f.emf"/>
  <p:tag name="ARTICULATE_CHARACTER_TYPE" val="illustrated"/>
  <p:tag name="ARTICULATE_CHARACTER_ID" val="Female 2"/>
  <p:tag name="ARTICULATE_CHARACTER_EXPRESSION" val="Female 2/2/f2_2_happy_head_front_standing.wmf"/>
  <p:tag name="ARTICULATE_CHARACTER_POSE" val="Female 2/2/f2_1_neutral_body_front_standing.wmf"/>
  <p:tag name="ARTICULATE_CHARACTER_FLIP" val="False"/>
</p:tagLst>
</file>

<file path=ppt/tags/tag25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26.xml><?xml version="1.0" encoding="utf-8"?>
<p:tagLst xmlns:a="http://schemas.openxmlformats.org/drawingml/2006/main" xmlns:r="http://schemas.openxmlformats.org/officeDocument/2006/relationships" xmlns:p="http://schemas.openxmlformats.org/presentationml/2006/main">
  <p:tag name="ARTICULATE_CHARACTER_FILE" val=".\characters\beee38b6-fcfb-437e-9d43-893caf19257f.emf"/>
  <p:tag name="ARTICULATE_CHARACTER_TYPE" val="illustrated"/>
  <p:tag name="ARTICULATE_CHARACTER_ID" val="Female 2"/>
  <p:tag name="ARTICULATE_CHARACTER_EXPRESSION" val="Female 2/2/f2_2_happy_head_front_standing.wmf"/>
  <p:tag name="ARTICULATE_CHARACTER_POSE" val="Female 2/2/f2_25_smallsign_body_front_standing.wmf"/>
  <p:tag name="ARTICULATE_CHARACTER_FLIP" val="False"/>
</p:tagLst>
</file>

<file path=ppt/tags/tag2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28.xml><?xml version="1.0" encoding="utf-8"?>
<p:tagLst xmlns:a="http://schemas.openxmlformats.org/drawingml/2006/main" xmlns:r="http://schemas.openxmlformats.org/officeDocument/2006/relationships" xmlns:p="http://schemas.openxmlformats.org/presentationml/2006/main">
  <p:tag name="AUDIO_ID" val="275"/>
  <p:tag name="ARTICULATE_AUDIO_RECORDED" val="1"/>
  <p:tag name="ORIGINAL_AUDIO_FILEPATH" val="C:\Users\abthompson\Documents\Articulate\A &amp; A\Audacity export\Slide 19 - Slide 19.wav"/>
  <p:tag name="ELAPSEDTIME" val="0"/>
  <p:tag name="ARTICULATE_TITLE_TAG" val="Training Goal #3"/>
  <p:tag name="ARTICULATE_NAV_LEVEL" val="3"/>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CHARACTER_FILE" val=".\characters\beee38b6-fcfb-437e-9d43-893caf19257f.emf"/>
  <p:tag name="ARTICULATE_CHARACTER_TYPE" val="illustrated"/>
  <p:tag name="ARTICULATE_CHARACTER_ID" val="Female 2"/>
  <p:tag name="ARTICULATE_CHARACTER_EXPRESSION" val="Female 2/2/f2_2_happy_head_front_standing.wmf"/>
  <p:tag name="ARTICULATE_CHARACTER_POSE" val="Female 2/2/f2_25_smallsign_body_front_standing.wmf"/>
  <p:tag name="ARTICULATE_CHARACTER_FLIP" val="False"/>
</p:tagLst>
</file>

<file path=ppt/tags/tag3.xml><?xml version="1.0" encoding="utf-8"?>
<p:tagLst xmlns:a="http://schemas.openxmlformats.org/drawingml/2006/main" xmlns:r="http://schemas.openxmlformats.org/officeDocument/2006/relationships" xmlns:p="http://schemas.openxmlformats.org/presentationml/2006/main">
  <p:tag name="ARTICULATE_CHARACTER_FILE" val=".\characters\5b960648-7677-4a26-bf55-e4a623e3383f.emf"/>
  <p:tag name="ARTICULATE_CHARACTER_TYPE" val="illustrated"/>
  <p:tag name="ARTICULATE_CHARACTER_ID" val="Female 2"/>
  <p:tag name="ARTICULATE_CHARACTER_EXPRESSION" val="Female 2/2/f2_2_happy_head_front_standing.wmf"/>
  <p:tag name="ARTICULATE_CHARACTER_POSE" val="Female 2/2/f2_1_neutral_body_front_standing.wmf"/>
  <p:tag name="ARTICULATE_CHARACTER_FLIP" val="False"/>
</p:tagLst>
</file>

<file path=ppt/tags/tag3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31.xml><?xml version="1.0" encoding="utf-8"?>
<p:tagLst xmlns:a="http://schemas.openxmlformats.org/drawingml/2006/main" xmlns:r="http://schemas.openxmlformats.org/officeDocument/2006/relationships" xmlns:p="http://schemas.openxmlformats.org/presentationml/2006/main">
  <p:tag name="AUDIO_ID" val="276"/>
  <p:tag name="ARTICULATE_AUDIO_RECORDED" val="1"/>
  <p:tag name="ORIGINAL_AUDIO_FILEPATH" val="C:\Users\abthompson\Documents\Articulate\A &amp; A\Audacity export\Slide 20 - Slide 20.wav"/>
  <p:tag name="ELAPSEDTIME" val="0"/>
  <p:tag name="ARTICULATE_TITLE_TAG" val="Introduction"/>
  <p:tag name="TIMELINE" val="5.00"/>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CHARACTER_FILE" val=".\characters\e631a530-8c0a-42ea-b53d-3c7ece20cf95.emf"/>
  <p:tag name="ARTICULATE_CHARACTER_TYPE" val="illustrated"/>
  <p:tag name="ARTICULATE_CHARACTER_ID" val="Female 2"/>
  <p:tag name="ARTICULATE_CHARACTER_EXPRESSION" val="Female 2/2/f2_3_talking_head_side_standing.wmf"/>
  <p:tag name="ARTICULATE_CHARACTER_POSE" val="Female 2/2/f2_13_pointer1_body_side_standing.wmf"/>
  <p:tag name="ARTICULATE_CHARACTER_FLIP" val="True"/>
</p:tagLst>
</file>

<file path=ppt/tags/tag3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4"/>
</p:tagLst>
</file>

<file path=ppt/tags/tag34.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ocuments\Articulate\A &amp; A\Audacity export\Slide 20 - Slide 20.wav"/>
  <p:tag name="ELAPSEDTIME" val="0"/>
  <p:tag name="ARTICULATE_TITLE_TAG" val="Introduction"/>
  <p:tag name="TIMELINE" val="5.00"/>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UDIO_ID" val="369"/>
  <p:tag name="ARTICULATE_USED_LAYOUT" val="2"/>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CHARACTER_FILE" val=".\characters\70ee6da1-405d-4229-85e9-d9529fe11064.emf"/>
  <p:tag name="ARTICULATE_CHARACTER_TYPE" val="illustrated"/>
  <p:tag name="ARTICULATE_CHARACTER_ID" val="Female 2"/>
  <p:tag name="ARTICULATE_CHARACTER_EXPRESSION" val="Female 2/2/f2_3_talking_head_side_standing.wmf"/>
  <p:tag name="ARTICULATE_CHARACTER_POSE" val="Female 2/2/f2_14_pointer2_body_side_standing.wmf"/>
  <p:tag name="ARTICULATE_CHARACTER_FLIP" val="True"/>
</p:tagLst>
</file>

<file path=ppt/tags/tag3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4"/>
</p:tagLst>
</file>

<file path=ppt/tags/tag37.xml><?xml version="1.0" encoding="utf-8"?>
<p:tagLst xmlns:a="http://schemas.openxmlformats.org/drawingml/2006/main" xmlns:r="http://schemas.openxmlformats.org/officeDocument/2006/relationships" xmlns:p="http://schemas.openxmlformats.org/presentationml/2006/main">
  <p:tag name="AUDIO_ID" val="277"/>
  <p:tag name="ARTICULATE_AUDIO_RECORDED" val="1"/>
  <p:tag name="ORIGINAL_AUDIO_FILEPATH" val="C:\Users\abthompson\Documents\Articulate\A &amp; A\Audacity export\Slide 21 - Slide 21.wav"/>
  <p:tag name="ELAPSEDTIME" val="0"/>
  <p:tag name="ARTICULATE_TITLE_TAG" val="Introduction"/>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CHARACTER_FILE" val=".\characters\beee38b6-fcfb-437e-9d43-893caf19257f.emf"/>
  <p:tag name="ARTICULATE_CHARACTER_TYPE" val="illustrated"/>
  <p:tag name="ARTICULATE_CHARACTER_ID" val="Female 2"/>
  <p:tag name="ARTICULATE_CHARACTER_EXPRESSION" val="Female 2/2/f2_2_happy_head_front_standing.wmf"/>
  <p:tag name="ARTICULATE_CHARACTER_POSE" val="Female 2/2/f2_25_smallsign_body_front_standing.wmf"/>
  <p:tag name="ARTICULATE_CHARACTER_FLIP" val="False"/>
</p:tagLst>
</file>

<file path=ppt/tags/tag3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40.xml><?xml version="1.0" encoding="utf-8"?>
<p:tagLst xmlns:a="http://schemas.openxmlformats.org/drawingml/2006/main" xmlns:r="http://schemas.openxmlformats.org/officeDocument/2006/relationships" xmlns:p="http://schemas.openxmlformats.org/presentationml/2006/main">
  <p:tag name="AUDIO_ID" val="278"/>
  <p:tag name="ARTICULATE_AUDIO_RECORDED" val="1"/>
  <p:tag name="ORIGINAL_AUDIO_FILEPATH" val="C:\Users\abthompson\Documents\Articulate\A &amp; A\Audacity export\Slide 22 - Slide 22.wav"/>
  <p:tag name="ELAPSEDTIME" val="0"/>
  <p:tag name="ARTICULATE_TITLE_TAG" val="Introduction"/>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CHARACTER_FILE" val=".\characters\beee38b6-fcfb-437e-9d43-893caf19257f.emf"/>
  <p:tag name="ARTICULATE_CHARACTER_TYPE" val="illustrated"/>
  <p:tag name="ARTICULATE_CHARACTER_ID" val="Female 2"/>
  <p:tag name="ARTICULATE_CHARACTER_EXPRESSION" val="Female 2/2/f2_2_happy_head_front_standing.wmf"/>
  <p:tag name="ARTICULATE_CHARACTER_POSE" val="Female 2/2/f2_25_smallsign_body_front_standing.wmf"/>
  <p:tag name="ARTICULATE_CHARACTER_FLIP" val="False"/>
</p:tagLst>
</file>

<file path=ppt/tags/tag4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43.xml><?xml version="1.0" encoding="utf-8"?>
<p:tagLst xmlns:a="http://schemas.openxmlformats.org/drawingml/2006/main" xmlns:r="http://schemas.openxmlformats.org/officeDocument/2006/relationships" xmlns:p="http://schemas.openxmlformats.org/presentationml/2006/main">
  <p:tag name="AUDIO_ID" val="279"/>
  <p:tag name="ARTICULATE_AUDIO_RECORDED" val="1"/>
  <p:tag name="ORIGINAL_AUDIO_FILEPATH" val="C:\Users\abthompson\Documents\Articulate\A &amp; A\Audacity export\Slide 23 - Slide 23.wav"/>
  <p:tag name="ELAPSEDTIME" val="0"/>
  <p:tag name="ARTICULATE_TITLE_TAG" val="Introduction"/>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CHARACTER_FILE" val=".\characters\beee38b6-fcfb-437e-9d43-893caf19257f.emf"/>
  <p:tag name="ARTICULATE_CHARACTER_TYPE" val="illustrated"/>
  <p:tag name="ARTICULATE_CHARACTER_ID" val="Female 2"/>
  <p:tag name="ARTICULATE_CHARACTER_EXPRESSION" val="Female 2/2/f2_2_happy_head_front_standing.wmf"/>
  <p:tag name="ARTICULATE_CHARACTER_POSE" val="Female 2/2/f2_25_smallsign_body_front_standing.wmf"/>
  <p:tag name="ARTICULATE_CHARACTER_FLIP" val="False"/>
</p:tagLst>
</file>

<file path=ppt/tags/tag4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46.xml><?xml version="1.0" encoding="utf-8"?>
<p:tagLst xmlns:a="http://schemas.openxmlformats.org/drawingml/2006/main" xmlns:r="http://schemas.openxmlformats.org/officeDocument/2006/relationships" xmlns:p="http://schemas.openxmlformats.org/presentationml/2006/main">
  <p:tag name="AUDIO_ID" val="280"/>
  <p:tag name="ARTICULATE_AUDIO_RECORDED" val="1"/>
  <p:tag name="ORIGINAL_AUDIO_FILEPATH" val="C:\Users\abthompson\Documents\Articulate\A &amp; A\Audacity export\Slide 24 - Slide 24.wav"/>
  <p:tag name="ELAPSEDTIME" val="0"/>
  <p:tag name="ARTICULATE_TITLE_TAG" val="Introduction"/>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CHARACTER_FILE" val=".\characters\beee38b6-fcfb-437e-9d43-893caf19257f.emf"/>
  <p:tag name="ARTICULATE_CHARACTER_TYPE" val="illustrated"/>
  <p:tag name="ARTICULATE_CHARACTER_ID" val="Female 2"/>
  <p:tag name="ARTICULATE_CHARACTER_EXPRESSION" val="Female 2/2/f2_2_happy_head_front_standing.wmf"/>
  <p:tag name="ARTICULATE_CHARACTER_POSE" val="Female 2/2/f2_25_smallsign_body_front_standing.wmf"/>
  <p:tag name="ARTICULATE_CHARACTER_FLIP" val="False"/>
</p:tagLst>
</file>

<file path=ppt/tags/tag4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4"/>
</p:tagLst>
</file>

<file path=ppt/tags/tag49.xml><?xml version="1.0" encoding="utf-8"?>
<p:tagLst xmlns:a="http://schemas.openxmlformats.org/drawingml/2006/main" xmlns:r="http://schemas.openxmlformats.org/officeDocument/2006/relationships" xmlns:p="http://schemas.openxmlformats.org/presentationml/2006/main">
  <p:tag name="AUDIO_ID" val="281"/>
  <p:tag name="ARTICULATE_AUDIO_RECORDED" val="1"/>
  <p:tag name="ORIGINAL_AUDIO_FILEPATH" val="C:\Users\abthompson\Documents\Articulate\A &amp; A\Audacity export\Slide 25 - Slide 25.wav"/>
  <p:tag name="ELAPSEDTIME" val="0"/>
  <p:tag name="ARTICULATE_TITLE_TAG" val="Introduction"/>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ocuments\Articulate\A &amp; A\Audacity export\Slide 10 - Accessibility and Accommodations.wav"/>
  <p:tag name="ELAPSEDTIME" val="0"/>
  <p:tag name="ARTICULATE_TITLE_TAG" val="Introduction"/>
  <p:tag name="ARTICULATE_NAV_LEVEL" val="1"/>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UDIO_ID" val="353"/>
  <p:tag name="ARTICULATE_USED_LAYOUT" val="1"/>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CHARACTER_FILE" val=".\characters\beee38b6-fcfb-437e-9d43-893caf19257f.emf"/>
  <p:tag name="ARTICULATE_CHARACTER_TYPE" val="illustrated"/>
  <p:tag name="ARTICULATE_CHARACTER_ID" val="Female 2"/>
  <p:tag name="ARTICULATE_CHARACTER_EXPRESSION" val="Female 2/2/f2_2_happy_head_front_standing.wmf"/>
  <p:tag name="ARTICULATE_CHARACTER_POSE" val="Female 2/2/f2_25_smallsign_body_front_standing.wmf"/>
  <p:tag name="ARTICULATE_CHARACTER_FLIP" val="False"/>
</p:tagLst>
</file>

<file path=ppt/tags/tag5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52.xml><?xml version="1.0" encoding="utf-8"?>
<p:tagLst xmlns:a="http://schemas.openxmlformats.org/drawingml/2006/main" xmlns:r="http://schemas.openxmlformats.org/officeDocument/2006/relationships" xmlns:p="http://schemas.openxmlformats.org/presentationml/2006/main">
  <p:tag name="AUDIO_ID" val="282"/>
  <p:tag name="ARTICULATE_AUDIO_RECORDED" val="1"/>
  <p:tag name="ORIGINAL_AUDIO_FILEPATH" val="C:\Users\abthompson\Documents\Articulate\A &amp; A\Audacity export\Slide 26 - Slide 26.wav"/>
  <p:tag name="ELAPSEDTIME" val="0"/>
  <p:tag name="ARTICULATE_TITLE_TAG" val="Introduction"/>
  <p:tag name="ANNOTATION_TYPE_1" val="2"/>
  <p:tag name="ANNOTATION_START_1" val="10.5"/>
  <p:tag name="ANNOTATION_END_1" val="-10.5"/>
  <p:tag name="ANNOTATION_TOP_1" val="-50"/>
  <p:tag name="ANNOTATION_LEFT_1" val="-50"/>
  <p:tag name="ANNOTATION_WIDTH_1" val="1062"/>
  <p:tag name="ANNOTATION_HEIGHT_1" val="822"/>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SLIDE_WIDTH_1" val="960"/>
  <p:tag name="ANNOTATION_SLIDE_HEIGHT_1" val="720"/>
  <p:tag name="ANNOTATION_TYPE_2" val="2"/>
  <p:tag name="ANNOTATION_START_2" val="10.5"/>
  <p:tag name="ANNOTATION_TOP_2" val="31"/>
  <p:tag name="ANNOTATION_LEFT_2" val="17"/>
  <p:tag name="ANNOTATION_WIDTH_2" val="396"/>
  <p:tag name="ANNOTATION_HEIGHT_2" val="508"/>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SLIDE_WIDTH_2" val="960"/>
  <p:tag name="ANNOTATION_SLIDE_HEIGHT_2" val="720"/>
  <p:tag name="ANNOTATION_COUNT" val="2"/>
  <p:tag name="TIMELINE" val="6.30/7.10"/>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CHARACTER_FILE" val=".\characters\5b960648-7677-4a26-bf55-e4a623e3383f.emf"/>
  <p:tag name="ARTICULATE_CHARACTER_TYPE" val="illustrated"/>
  <p:tag name="ARTICULATE_CHARACTER_ID" val="Female 2"/>
  <p:tag name="ARTICULATE_CHARACTER_EXPRESSION" val="Female 2/2/f2_2_happy_head_front_standing.wmf"/>
  <p:tag name="ARTICULATE_CHARACTER_POSE" val="Female 2/2/f2_1_neutral_body_front_standing.wmf"/>
  <p:tag name="ARTICULATE_CHARACTER_FLIP" val="False"/>
</p:tagLst>
</file>

<file path=ppt/tags/tag5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55.xml><?xml version="1.0" encoding="utf-8"?>
<p:tagLst xmlns:a="http://schemas.openxmlformats.org/drawingml/2006/main" xmlns:r="http://schemas.openxmlformats.org/officeDocument/2006/relationships" xmlns:p="http://schemas.openxmlformats.org/presentationml/2006/main">
  <p:tag name="AUDIO_ID" val="283"/>
  <p:tag name="ARTICULATE_AUDIO_RECORDED" val="1"/>
  <p:tag name="ORIGINAL_AUDIO_FILEPATH" val="C:\Users\abthompson\Documents\Articulate\A &amp; A\Audacity export\Slide 27 - Slide 27.wav"/>
  <p:tag name="ELAPSEDTIME" val="0"/>
  <p:tag name="ARTICULATE_TITLE_TAG" val="Introduction"/>
  <p:tag name="ANNOTATION_TYPE_1" val="2"/>
  <p:tag name="ANNOTATION_START_1" val="3.3"/>
  <p:tag name="ANNOTATION_END_1" val="3.3"/>
  <p:tag name="ANNOTATION_TOP_1" val="-50"/>
  <p:tag name="ANNOTATION_LEFT_1" val="-50"/>
  <p:tag name="ANNOTATION_WIDTH_1" val="1062"/>
  <p:tag name="ANNOTATION_HEIGHT_1" val="822"/>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SLIDE_WIDTH_1" val="960"/>
  <p:tag name="ANNOTATION_SLIDE_HEIGHT_1" val="720"/>
  <p:tag name="ANNOTATION_TYPE_2" val="2"/>
  <p:tag name="ANNOTATION_START_2" val="3.3"/>
  <p:tag name="ANNOTATION_END_2" val="20.8"/>
  <p:tag name="ANNOTATION_TOP_2" val="171"/>
  <p:tag name="ANNOTATION_LEFT_2" val="175"/>
  <p:tag name="ANNOTATION_WIDTH_2" val="686"/>
  <p:tag name="ANNOTATION_HEIGHT_2" val="519"/>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SLIDE_WIDTH_2" val="960"/>
  <p:tag name="ANNOTATION_SLIDE_HEIGHT_2" val="720"/>
  <p:tag name="ANNOTATION_COUNT" val="2"/>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57.xml><?xml version="1.0" encoding="utf-8"?>
<p:tagLst xmlns:a="http://schemas.openxmlformats.org/drawingml/2006/main" xmlns:r="http://schemas.openxmlformats.org/officeDocument/2006/relationships" xmlns:p="http://schemas.openxmlformats.org/presentationml/2006/main">
  <p:tag name="AUDIO_ID" val="284"/>
  <p:tag name="ARTICULATE_AUDIO_RECORDED" val="1"/>
  <p:tag name="ORIGINAL_AUDIO_FILEPATH" val="C:\Users\abthompson\Documents\Articulate\A &amp; A\Audacity export\Slide 28 - Slide 28.wav"/>
  <p:tag name="ELAPSEDTIME" val="0"/>
  <p:tag name="ARTICULATE_TITLE_TAG" val="Introduction"/>
  <p:tag name="ANNOTATION_TYPE_1" val="2"/>
  <p:tag name="ANNOTATION_START_1" val="2.4"/>
  <p:tag name="ANNOTATION_END_1" val="2.4"/>
  <p:tag name="ANNOTATION_TOP_1" val="-50"/>
  <p:tag name="ANNOTATION_LEFT_1" val="-50"/>
  <p:tag name="ANNOTATION_WIDTH_1" val="1062"/>
  <p:tag name="ANNOTATION_HEIGHT_1" val="822"/>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SLIDE_WIDTH_1" val="960"/>
  <p:tag name="ANNOTATION_SLIDE_HEIGHT_1" val="720"/>
  <p:tag name="ANNOTATION_TYPE_2" val="2"/>
  <p:tag name="ANNOTATION_START_2" val="2.4"/>
  <p:tag name="ANNOTATION_END_2" val="25.7"/>
  <p:tag name="ANNOTATION_TOP_2" val="354"/>
  <p:tag name="ANNOTATION_LEFT_2" val="344"/>
  <p:tag name="ANNOTATION_WIDTH_2" val="499"/>
  <p:tag name="ANNOTATION_HEIGHT_2" val="300"/>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SLIDE_WIDTH_2" val="960"/>
  <p:tag name="ANNOTATION_SLIDE_HEIGHT_2" val="720"/>
  <p:tag name="ANNOTATION_COUNT" val="2"/>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59.xml><?xml version="1.0" encoding="utf-8"?>
<p:tagLst xmlns:a="http://schemas.openxmlformats.org/drawingml/2006/main" xmlns:r="http://schemas.openxmlformats.org/officeDocument/2006/relationships" xmlns:p="http://schemas.openxmlformats.org/presentationml/2006/main">
  <p:tag name="AUDIO_ID" val="285"/>
  <p:tag name="ARTICULATE_AUDIO_RECORDED" val="1"/>
  <p:tag name="ORIGINAL_AUDIO_FILEPATH" val="C:\Users\abthompson\Documents\Articulate\A &amp; A\Audacity export\Slide 29 - Slide 29.wav"/>
  <p:tag name="ELAPSEDTIME" val="0"/>
  <p:tag name="ARTICULATE_TITLE_TAG" val="Introduction"/>
  <p:tag name="ANNOTATION_TYPE_10" val="0"/>
  <p:tag name="ANNOTATION_START_10" val="3.3"/>
  <p:tag name="ANNOTATION_END_10" val="-1.0"/>
  <p:tag name="ANNOTATION_TOP_10" val="66"/>
  <p:tag name="ANNOTATION_LEFT_10" val="411"/>
  <p:tag name="ANNOTATION_WIDTH_10" val="151"/>
  <p:tag name="ANNOTATION_HEIGHT_10" val="151"/>
  <p:tag name="ANNOTATION_ANIMATION_10" val="3"/>
  <p:tag name="ANNOTATION_ROTATION_10" val="180"/>
  <p:tag name="ANNOTATION_SUB_TYPE_10" val="1"/>
  <p:tag name="ANNOTATION_LOOP_COUNT_10" val="1"/>
  <p:tag name="ANNOTATION_BOX_RADIUS_10" val="0"/>
  <p:tag name="ANNOTATION_SCALE_10" val="100"/>
  <p:tag name="ANNOTATION_BORDER_ALPHA_10" val="100"/>
  <p:tag name="ANNOTATION_BORDER_COLOR_10" val="16777215"/>
  <p:tag name="ANNOTATION_FILL_COLOR_10" val="255"/>
  <p:tag name="ANNOTATION_FILL_ALPHA_10" val="100"/>
  <p:tag name="ANNOTATION_BORDER_WIDTH_10" val="3"/>
  <p:tag name="ANNOTATION_SLIDE_WIDTH_10" val="960"/>
  <p:tag name="ANNOTATION_SLIDE_HEIGHT_10" val="720"/>
  <p:tag name="ANNOTATION_TYPE_11" val="0"/>
  <p:tag name="ANNOTATION_START_11" val="5.0"/>
  <p:tag name="ANNOTATION_END_11" val="-1.0"/>
  <p:tag name="ANNOTATION_TOP_11" val="243"/>
  <p:tag name="ANNOTATION_LEFT_11" val="739"/>
  <p:tag name="ANNOTATION_WIDTH_11" val="151"/>
  <p:tag name="ANNOTATION_HEIGHT_11" val="151"/>
  <p:tag name="ANNOTATION_ANIMATION_11" val="3"/>
  <p:tag name="ANNOTATION_ROTATION_11" val="180"/>
  <p:tag name="ANNOTATION_SUB_TYPE_11" val="1"/>
  <p:tag name="ANNOTATION_LOOP_COUNT_11" val="1"/>
  <p:tag name="ANNOTATION_BOX_RADIUS_11" val="0"/>
  <p:tag name="ANNOTATION_SCALE_11" val="100"/>
  <p:tag name="ANNOTATION_BORDER_ALPHA_11" val="100"/>
  <p:tag name="ANNOTATION_BORDER_COLOR_11" val="16777215"/>
  <p:tag name="ANNOTATION_FILL_COLOR_11" val="255"/>
  <p:tag name="ANNOTATION_FILL_ALPHA_11" val="100"/>
  <p:tag name="ANNOTATION_BORDER_WIDTH_11" val="3"/>
  <p:tag name="ANNOTATION_SLIDE_WIDTH_11" val="960"/>
  <p:tag name="ANNOTATION_SLIDE_HEIGHT_11" val="720"/>
  <p:tag name="ANNOTATION_TYPE_12" val="0"/>
  <p:tag name="ANNOTATION_START_12" val="6.2"/>
  <p:tag name="ANNOTATION_END_12" val="-1.0"/>
  <p:tag name="ANNOTATION_TOP_12" val="430"/>
  <p:tag name="ANNOTATION_LEFT_12" val="812"/>
  <p:tag name="ANNOTATION_WIDTH_12" val="151"/>
  <p:tag name="ANNOTATION_HEIGHT_12" val="151"/>
  <p:tag name="ANNOTATION_ANIMATION_12" val="3"/>
  <p:tag name="ANNOTATION_ROTATION_12" val="180"/>
  <p:tag name="ANNOTATION_SUB_TYPE_12" val="1"/>
  <p:tag name="ANNOTATION_LOOP_COUNT_12" val="1"/>
  <p:tag name="ANNOTATION_BOX_RADIUS_12" val="0"/>
  <p:tag name="ANNOTATION_SCALE_12" val="100"/>
  <p:tag name="ANNOTATION_BORDER_ALPHA_12" val="100"/>
  <p:tag name="ANNOTATION_BORDER_COLOR_12" val="16777215"/>
  <p:tag name="ANNOTATION_FILL_COLOR_12" val="255"/>
  <p:tag name="ANNOTATION_FILL_ALPHA_12" val="100"/>
  <p:tag name="ANNOTATION_BORDER_WIDTH_12" val="3"/>
  <p:tag name="ANNOTATION_SLIDE_WIDTH_12" val="960"/>
  <p:tag name="ANNOTATION_SLIDE_HEIGHT_12" val="720"/>
  <p:tag name="ANNOTATION_TYPE_13" val="0"/>
  <p:tag name="ANNOTATION_START_13" val="3.3"/>
  <p:tag name="ANNOTATION_END_13" val="-1.0"/>
  <p:tag name="ANNOTATION_TOP_13" val="66"/>
  <p:tag name="ANNOTATION_LEFT_13" val="413"/>
  <p:tag name="ANNOTATION_WIDTH_13" val="151"/>
  <p:tag name="ANNOTATION_HEIGHT_13" val="151"/>
  <p:tag name="ANNOTATION_ANIMATION_13" val="3"/>
  <p:tag name="ANNOTATION_ROTATION_13" val="180"/>
  <p:tag name="ANNOTATION_SUB_TYPE_13" val="1"/>
  <p:tag name="ANNOTATION_LOOP_COUNT_13" val="1"/>
  <p:tag name="ANNOTATION_BOX_RADIUS_13" val="0"/>
  <p:tag name="ANNOTATION_SCALE_13" val="100"/>
  <p:tag name="ANNOTATION_BORDER_ALPHA_13" val="100"/>
  <p:tag name="ANNOTATION_BORDER_COLOR_13" val="16777215"/>
  <p:tag name="ANNOTATION_FILL_COLOR_13" val="255"/>
  <p:tag name="ANNOTATION_FILL_ALPHA_13" val="100"/>
  <p:tag name="ANNOTATION_BORDER_WIDTH_13" val="3"/>
  <p:tag name="ANNOTATION_SLIDE_WIDTH_13" val="960"/>
  <p:tag name="ANNOTATION_SLIDE_HEIGHT_13" val="720"/>
  <p:tag name="ANNOTATION_TYPE_14" val="0"/>
  <p:tag name="ANNOTATION_START_14" val="4.5"/>
  <p:tag name="ANNOTATION_END_14" val="-1.0"/>
  <p:tag name="ANNOTATION_TOP_14" val="245"/>
  <p:tag name="ANNOTATION_LEFT_14" val="734"/>
  <p:tag name="ANNOTATION_WIDTH_14" val="151"/>
  <p:tag name="ANNOTATION_HEIGHT_14" val="151"/>
  <p:tag name="ANNOTATION_ANIMATION_14" val="3"/>
  <p:tag name="ANNOTATION_ROTATION_14" val="180"/>
  <p:tag name="ANNOTATION_SUB_TYPE_14" val="1"/>
  <p:tag name="ANNOTATION_LOOP_COUNT_14" val="1"/>
  <p:tag name="ANNOTATION_BOX_RADIUS_14" val="0"/>
  <p:tag name="ANNOTATION_SCALE_14" val="100"/>
  <p:tag name="ANNOTATION_BORDER_ALPHA_14" val="100"/>
  <p:tag name="ANNOTATION_BORDER_COLOR_14" val="16777215"/>
  <p:tag name="ANNOTATION_FILL_COLOR_14" val="255"/>
  <p:tag name="ANNOTATION_FILL_ALPHA_14" val="100"/>
  <p:tag name="ANNOTATION_BORDER_WIDTH_14" val="3"/>
  <p:tag name="ANNOTATION_SLIDE_WIDTH_14" val="960"/>
  <p:tag name="ANNOTATION_SLIDE_HEIGHT_14" val="720"/>
  <p:tag name="ANNOTATION_TYPE_15" val="0"/>
  <p:tag name="ANNOTATION_START_15" val="5.9"/>
  <p:tag name="ANNOTATION_END_15" val="7.3"/>
  <p:tag name="ANNOTATION_TOP_15" val="420"/>
  <p:tag name="ANNOTATION_LEFT_15" val="805"/>
  <p:tag name="ANNOTATION_WIDTH_15" val="151"/>
  <p:tag name="ANNOTATION_HEIGHT_15" val="151"/>
  <p:tag name="ANNOTATION_ANIMATION_15" val="3"/>
  <p:tag name="ANNOTATION_ROTATION_15" val="180"/>
  <p:tag name="ANNOTATION_SUB_TYPE_15" val="1"/>
  <p:tag name="ANNOTATION_LOOP_COUNT_15" val="1"/>
  <p:tag name="ANNOTATION_BOX_RADIUS_15" val="0"/>
  <p:tag name="ANNOTATION_SCALE_15" val="100"/>
  <p:tag name="ANNOTATION_BORDER_ALPHA_15" val="100"/>
  <p:tag name="ANNOTATION_BORDER_COLOR_15" val="16777215"/>
  <p:tag name="ANNOTATION_FILL_COLOR_15" val="255"/>
  <p:tag name="ANNOTATION_FILL_ALPHA_15" val="100"/>
  <p:tag name="ANNOTATION_BORDER_WIDTH_15" val="3"/>
  <p:tag name="ANNOTATION_SLIDE_WIDTH_15" val="960"/>
  <p:tag name="ANNOTATION_SLIDE_HEIGHT_15" val="720"/>
  <p:tag name="ANNOTATION_TYPE_16" val="1"/>
  <p:tag name="ANNOTATION_START_16" val="7.3"/>
  <p:tag name="ANNOTATION_END_16" val="-1.0"/>
  <p:tag name="ANNOTATION_TOP_16" val="182"/>
  <p:tag name="ANNOTATION_LEFT_16" val="20"/>
  <p:tag name="ANNOTATION_WIDTH_16" val="139"/>
  <p:tag name="ANNOTATION_HEIGHT_16" val="223"/>
  <p:tag name="ANNOTATION_ANIMATION_16" val="2"/>
  <p:tag name="ANNOTATION_ROTATION_16" val="0"/>
  <p:tag name="ANNOTATION_SUB_TYPE_16" val="9"/>
  <p:tag name="ANNOTATION_LOOP_COUNT_16" val="3"/>
  <p:tag name="ANNOTATION_BOX_RADIUS_16" val="5"/>
  <p:tag name="ANNOTATION_SCALE_16" val="0"/>
  <p:tag name="ANNOTATION_BORDER_ALPHA_16" val="100"/>
  <p:tag name="ANNOTATION_BORDER_COLOR_16" val="0"/>
  <p:tag name="ANNOTATION_FILL_COLOR_16" val="255"/>
  <p:tag name="ANNOTATION_FILL_ALPHA_16" val="100"/>
  <p:tag name="ANNOTATION_BORDER_WIDTH_16" val="3"/>
  <p:tag name="ANNOTATION_SLIDE_WIDTH_16" val="960"/>
  <p:tag name="ANNOTATION_SLIDE_HEIGHT_16" val="720"/>
  <p:tag name="ANNOTATION_TYPE_17" val="1"/>
  <p:tag name="ANNOTATION_START_17" val="7.3"/>
  <p:tag name="ANNOTATION_END_17" val="-1.0"/>
  <p:tag name="ANNOTATION_TOP_17" val="359"/>
  <p:tag name="ANNOTATION_LEFT_17" val="181"/>
  <p:tag name="ANNOTATION_WIDTH_17" val="164"/>
  <p:tag name="ANNOTATION_HEIGHT_17" val="137"/>
  <p:tag name="ANNOTATION_ANIMATION_17" val="2"/>
  <p:tag name="ANNOTATION_ROTATION_17" val="0"/>
  <p:tag name="ANNOTATION_SUB_TYPE_17" val="9"/>
  <p:tag name="ANNOTATION_LOOP_COUNT_17" val="3"/>
  <p:tag name="ANNOTATION_BOX_RADIUS_17" val="5"/>
  <p:tag name="ANNOTATION_SCALE_17" val="0"/>
  <p:tag name="ANNOTATION_BORDER_ALPHA_17" val="100"/>
  <p:tag name="ANNOTATION_BORDER_COLOR_17" val="0"/>
  <p:tag name="ANNOTATION_FILL_COLOR_17" val="255"/>
  <p:tag name="ANNOTATION_FILL_ALPHA_17" val="100"/>
  <p:tag name="ANNOTATION_BORDER_WIDTH_17" val="3"/>
  <p:tag name="ANNOTATION_SLIDE_WIDTH_17" val="960"/>
  <p:tag name="ANNOTATION_SLIDE_HEIGHT_17" val="720"/>
  <p:tag name="ANNOTATION_TYPE_18" val="1"/>
  <p:tag name="ANNOTATION_START_18" val="7.3"/>
  <p:tag name="ANNOTATION_END_18" val="8.6"/>
  <p:tag name="ANNOTATION_TOP_18" val="489"/>
  <p:tag name="ANNOTATION_LEFT_18" val="359"/>
  <p:tag name="ANNOTATION_WIDTH_18" val="230"/>
  <p:tag name="ANNOTATION_HEIGHT_18" val="136"/>
  <p:tag name="ANNOTATION_ANIMATION_18" val="2"/>
  <p:tag name="ANNOTATION_ROTATION_18" val="0"/>
  <p:tag name="ANNOTATION_SUB_TYPE_18" val="9"/>
  <p:tag name="ANNOTATION_LOOP_COUNT_18" val="3"/>
  <p:tag name="ANNOTATION_BOX_RADIUS_18" val="5"/>
  <p:tag name="ANNOTATION_SCALE_18" val="0"/>
  <p:tag name="ANNOTATION_BORDER_ALPHA_18" val="100"/>
  <p:tag name="ANNOTATION_BORDER_COLOR_18" val="0"/>
  <p:tag name="ANNOTATION_FILL_COLOR_18" val="255"/>
  <p:tag name="ANNOTATION_FILL_ALPHA_18" val="100"/>
  <p:tag name="ANNOTATION_BORDER_WIDTH_18" val="3"/>
  <p:tag name="ANNOTATION_SLIDE_WIDTH_18" val="960"/>
  <p:tag name="ANNOTATION_SLIDE_HEIGHT_18" val="720"/>
  <p:tag name="ANNOTATION_TYPE_19" val="1"/>
  <p:tag name="ANNOTATION_START_19" val="8.6"/>
  <p:tag name="ANNOTATION_END_19" val="-1.0"/>
  <p:tag name="ANNOTATION_TOP_19" val="414"/>
  <p:tag name="ANNOTATION_LEFT_19" val="21"/>
  <p:tag name="ANNOTATION_WIDTH_19" val="139"/>
  <p:tag name="ANNOTATION_HEIGHT_19" val="120"/>
  <p:tag name="ANNOTATION_ANIMATION_19" val="2"/>
  <p:tag name="ANNOTATION_ROTATION_19" val="0"/>
  <p:tag name="ANNOTATION_SUB_TYPE_19" val="9"/>
  <p:tag name="ANNOTATION_LOOP_COUNT_19" val="3"/>
  <p:tag name="ANNOTATION_BOX_RADIUS_19" val="5"/>
  <p:tag name="ANNOTATION_SCALE_19" val="0"/>
  <p:tag name="ANNOTATION_BORDER_ALPHA_19" val="100"/>
  <p:tag name="ANNOTATION_BORDER_COLOR_19" val="0"/>
  <p:tag name="ANNOTATION_FILL_COLOR_19" val="255"/>
  <p:tag name="ANNOTATION_FILL_ALPHA_19" val="100"/>
  <p:tag name="ANNOTATION_BORDER_WIDTH_19" val="3"/>
  <p:tag name="ANNOTATION_SLIDE_WIDTH_19" val="960"/>
  <p:tag name="ANNOTATION_SLIDE_HEIGHT_19" val="720"/>
  <p:tag name="ANNOTATION_TYPE_20" val="1"/>
  <p:tag name="ANNOTATION_START_20" val="8.6"/>
  <p:tag name="ANNOTATION_END_20" val="-1.0"/>
  <p:tag name="ANNOTATION_TOP_20" val="498"/>
  <p:tag name="ANNOTATION_LEFT_20" val="180"/>
  <p:tag name="ANNOTATION_WIDTH_20" val="167"/>
  <p:tag name="ANNOTATION_HEIGHT_20" val="158"/>
  <p:tag name="ANNOTATION_ANIMATION_20" val="2"/>
  <p:tag name="ANNOTATION_ROTATION_20" val="0"/>
  <p:tag name="ANNOTATION_SUB_TYPE_20" val="9"/>
  <p:tag name="ANNOTATION_LOOP_COUNT_20" val="3"/>
  <p:tag name="ANNOTATION_BOX_RADIUS_20" val="5"/>
  <p:tag name="ANNOTATION_SCALE_20" val="0"/>
  <p:tag name="ANNOTATION_BORDER_ALPHA_20" val="100"/>
  <p:tag name="ANNOTATION_BORDER_COLOR_20" val="0"/>
  <p:tag name="ANNOTATION_FILL_COLOR_20" val="255"/>
  <p:tag name="ANNOTATION_FILL_ALPHA_20" val="100"/>
  <p:tag name="ANNOTATION_BORDER_WIDTH_20" val="3"/>
  <p:tag name="ANNOTATION_SLIDE_WIDTH_20" val="960"/>
  <p:tag name="ANNOTATION_SLIDE_HEIGHT_20" val="720"/>
  <p:tag name="ANNOTATION_TYPE_21" val="1"/>
  <p:tag name="ANNOTATION_START_21" val="8.6"/>
  <p:tag name="ANNOTATION_TOP_21" val="491"/>
  <p:tag name="ANNOTATION_LEFT_21" val="592"/>
  <p:tag name="ANNOTATION_WIDTH_21" val="235"/>
  <p:tag name="ANNOTATION_HEIGHT_21" val="144"/>
  <p:tag name="ANNOTATION_ANIMATION_21" val="2"/>
  <p:tag name="ANNOTATION_ROTATION_21" val="0"/>
  <p:tag name="ANNOTATION_SUB_TYPE_21" val="9"/>
  <p:tag name="ANNOTATION_LOOP_COUNT_21" val="3"/>
  <p:tag name="ANNOTATION_BOX_RADIUS_21" val="5"/>
  <p:tag name="ANNOTATION_SCALE_21" val="0"/>
  <p:tag name="ANNOTATION_BORDER_ALPHA_21" val="100"/>
  <p:tag name="ANNOTATION_BORDER_COLOR_21" val="0"/>
  <p:tag name="ANNOTATION_FILL_COLOR_21" val="255"/>
  <p:tag name="ANNOTATION_FILL_ALPHA_21" val="100"/>
  <p:tag name="ANNOTATION_BORDER_WIDTH_21" val="3"/>
  <p:tag name="ANNOTATION_SLIDE_WIDTH_21" val="960"/>
  <p:tag name="ANNOTATION_SLIDE_HEIGHT_21" val="720"/>
  <p:tag name="ANNOTATION_TYPE_1" val="0"/>
  <p:tag name="ANNOTATION_START_1" val="3.5"/>
  <p:tag name="ANNOTATION_END_1" val="-1.0"/>
  <p:tag name="ANNOTATION_TOP_1" val="61"/>
  <p:tag name="ANNOTATION_LEFT_1" val="413"/>
  <p:tag name="ANNOTATION_WIDTH_1" val="151"/>
  <p:tag name="ANNOTATION_HEIGHT_1" val="151"/>
  <p:tag name="ANNOTATION_ANIMATION_1" val="3"/>
  <p:tag name="ANNOTATION_ROTATION_1" val="180"/>
  <p:tag name="ANNOTATION_SUB_TYPE_1" val="1"/>
  <p:tag name="ANNOTATION_LOOP_COUNT_1" val="1"/>
  <p:tag name="ANNOTATION_BOX_RADIUS_1" val="0"/>
  <p:tag name="ANNOTATION_SCALE_1" val="100"/>
  <p:tag name="ANNOTATION_BORDER_ALPHA_1" val="100"/>
  <p:tag name="ANNOTATION_BORDER_COLOR_1" val="16777215"/>
  <p:tag name="ANNOTATION_FILL_COLOR_1" val="255"/>
  <p:tag name="ANNOTATION_FILL_ALPHA_1" val="100"/>
  <p:tag name="ANNOTATION_BORDER_WIDTH_1" val="3"/>
  <p:tag name="ANNOTATION_SLIDE_WIDTH_1" val="960"/>
  <p:tag name="ANNOTATION_SLIDE_HEIGHT_1" val="720"/>
  <p:tag name="ANNOTATION_TYPE_2" val="0"/>
  <p:tag name="ANNOTATION_START_2" val="4.5"/>
  <p:tag name="ANNOTATION_END_2" val="-1.0"/>
  <p:tag name="ANNOTATION_TOP_2" val="243"/>
  <p:tag name="ANNOTATION_LEFT_2" val="738"/>
  <p:tag name="ANNOTATION_WIDTH_2" val="151"/>
  <p:tag name="ANNOTATION_HEIGHT_2" val="151"/>
  <p:tag name="ANNOTATION_ANIMATION_2" val="3"/>
  <p:tag name="ANNOTATION_ROTATION_2" val="180"/>
  <p:tag name="ANNOTATION_SUB_TYPE_2" val="1"/>
  <p:tag name="ANNOTATION_LOOP_COUNT_2" val="1"/>
  <p:tag name="ANNOTATION_BOX_RADIUS_2" val="0"/>
  <p:tag name="ANNOTATION_SCALE_2" val="100"/>
  <p:tag name="ANNOTATION_BORDER_ALPHA_2" val="100"/>
  <p:tag name="ANNOTATION_BORDER_COLOR_2" val="16777215"/>
  <p:tag name="ANNOTATION_FILL_COLOR_2" val="255"/>
  <p:tag name="ANNOTATION_FILL_ALPHA_2" val="100"/>
  <p:tag name="ANNOTATION_BORDER_WIDTH_2" val="3"/>
  <p:tag name="ANNOTATION_SLIDE_WIDTH_2" val="960"/>
  <p:tag name="ANNOTATION_SLIDE_HEIGHT_2" val="720"/>
  <p:tag name="ANNOTATION_TYPE_3" val="0"/>
  <p:tag name="ANNOTATION_START_3" val="5.8"/>
  <p:tag name="ANNOTATION_END_3" val="7.2"/>
  <p:tag name="ANNOTATION_TOP_3" val="427"/>
  <p:tag name="ANNOTATION_LEFT_3" val="812"/>
  <p:tag name="ANNOTATION_WIDTH_3" val="151"/>
  <p:tag name="ANNOTATION_HEIGHT_3" val="151"/>
  <p:tag name="ANNOTATION_ANIMATION_3" val="3"/>
  <p:tag name="ANNOTATION_ROTATION_3" val="180"/>
  <p:tag name="ANNOTATION_SUB_TYPE_3" val="1"/>
  <p:tag name="ANNOTATION_LOOP_COUNT_3" val="1"/>
  <p:tag name="ANNOTATION_BOX_RADIUS_3" val="0"/>
  <p:tag name="ANNOTATION_SCALE_3" val="100"/>
  <p:tag name="ANNOTATION_BORDER_ALPHA_3" val="100"/>
  <p:tag name="ANNOTATION_BORDER_COLOR_3" val="16777215"/>
  <p:tag name="ANNOTATION_FILL_COLOR_3" val="255"/>
  <p:tag name="ANNOTATION_FILL_ALPHA_3" val="100"/>
  <p:tag name="ANNOTATION_BORDER_WIDTH_3" val="3"/>
  <p:tag name="ANNOTATION_SLIDE_WIDTH_3" val="960"/>
  <p:tag name="ANNOTATION_SLIDE_HEIGHT_3" val="720"/>
  <p:tag name="ANNOTATION_TYPE_4" val="1"/>
  <p:tag name="ANNOTATION_START_4" val="7.2"/>
  <p:tag name="ANNOTATION_END_4" val="-1.0"/>
  <p:tag name="ANNOTATION_TOP_4" val="178"/>
  <p:tag name="ANNOTATION_LEFT_4" val="18"/>
  <p:tag name="ANNOTATION_WIDTH_4" val="140"/>
  <p:tag name="ANNOTATION_HEIGHT_4" val="228"/>
  <p:tag name="ANNOTATION_ANIMATION_4" val="2"/>
  <p:tag name="ANNOTATION_ROTATION_4" val="0"/>
  <p:tag name="ANNOTATION_SUB_TYPE_4" val="9"/>
  <p:tag name="ANNOTATION_LOOP_COUNT_4" val="3"/>
  <p:tag name="ANNOTATION_BOX_RADIUS_4" val="5"/>
  <p:tag name="ANNOTATION_SCALE_4" val="0"/>
  <p:tag name="ANNOTATION_BORDER_ALPHA_4" val="100"/>
  <p:tag name="ANNOTATION_BORDER_COLOR_4" val="0"/>
  <p:tag name="ANNOTATION_FILL_COLOR_4" val="255"/>
  <p:tag name="ANNOTATION_FILL_ALPHA_4" val="100"/>
  <p:tag name="ANNOTATION_BORDER_WIDTH_4" val="3"/>
  <p:tag name="ANNOTATION_SLIDE_WIDTH_4" val="960"/>
  <p:tag name="ANNOTATION_SLIDE_HEIGHT_4" val="720"/>
  <p:tag name="ANNOTATION_TYPE_5" val="1"/>
  <p:tag name="ANNOTATION_START_5" val="7.2"/>
  <p:tag name="ANNOTATION_END_5" val="-1.0"/>
  <p:tag name="ANNOTATION_TOP_5" val="357"/>
  <p:tag name="ANNOTATION_LEFT_5" val="175"/>
  <p:tag name="ANNOTATION_WIDTH_5" val="175"/>
  <p:tag name="ANNOTATION_HEIGHT_5" val="144"/>
  <p:tag name="ANNOTATION_ANIMATION_5" val="2"/>
  <p:tag name="ANNOTATION_ROTATION_5" val="0"/>
  <p:tag name="ANNOTATION_SUB_TYPE_5" val="9"/>
  <p:tag name="ANNOTATION_LOOP_COUNT_5" val="3"/>
  <p:tag name="ANNOTATION_BOX_RADIUS_5" val="5"/>
  <p:tag name="ANNOTATION_SCALE_5" val="0"/>
  <p:tag name="ANNOTATION_BORDER_ALPHA_5" val="100"/>
  <p:tag name="ANNOTATION_BORDER_COLOR_5" val="0"/>
  <p:tag name="ANNOTATION_FILL_COLOR_5" val="255"/>
  <p:tag name="ANNOTATION_FILL_ALPHA_5" val="100"/>
  <p:tag name="ANNOTATION_BORDER_WIDTH_5" val="3"/>
  <p:tag name="ANNOTATION_SLIDE_WIDTH_5" val="960"/>
  <p:tag name="ANNOTATION_SLIDE_HEIGHT_5" val="720"/>
  <p:tag name="ANNOTATION_TYPE_6" val="1"/>
  <p:tag name="ANNOTATION_START_6" val="7.2"/>
  <p:tag name="ANNOTATION_END_6" val="9.0"/>
  <p:tag name="ANNOTATION_TOP_6" val="487"/>
  <p:tag name="ANNOTATION_LEFT_6" val="359"/>
  <p:tag name="ANNOTATION_WIDTH_6" val="238"/>
  <p:tag name="ANNOTATION_HEIGHT_6" val="146"/>
  <p:tag name="ANNOTATION_ANIMATION_6" val="2"/>
  <p:tag name="ANNOTATION_ROTATION_6" val="0"/>
  <p:tag name="ANNOTATION_SUB_TYPE_6" val="9"/>
  <p:tag name="ANNOTATION_LOOP_COUNT_6" val="3"/>
  <p:tag name="ANNOTATION_BOX_RADIUS_6" val="5"/>
  <p:tag name="ANNOTATION_SCALE_6" val="0"/>
  <p:tag name="ANNOTATION_BORDER_ALPHA_6" val="100"/>
  <p:tag name="ANNOTATION_BORDER_COLOR_6" val="0"/>
  <p:tag name="ANNOTATION_FILL_COLOR_6" val="255"/>
  <p:tag name="ANNOTATION_FILL_ALPHA_6" val="100"/>
  <p:tag name="ANNOTATION_BORDER_WIDTH_6" val="3"/>
  <p:tag name="ANNOTATION_SLIDE_WIDTH_6" val="960"/>
  <p:tag name="ANNOTATION_SLIDE_HEIGHT_6" val="720"/>
  <p:tag name="ANNOTATION_TYPE_7" val="1"/>
  <p:tag name="ANNOTATION_START_7" val="9.0"/>
  <p:tag name="ANNOTATION_END_7" val="-1.0"/>
  <p:tag name="ANNOTATION_TOP_7" val="408"/>
  <p:tag name="ANNOTATION_LEFT_7" val="14"/>
  <p:tag name="ANNOTATION_WIDTH_7" val="148"/>
  <p:tag name="ANNOTATION_HEIGHT_7" val="140"/>
  <p:tag name="ANNOTATION_ANIMATION_7" val="2"/>
  <p:tag name="ANNOTATION_ROTATION_7" val="0"/>
  <p:tag name="ANNOTATION_SUB_TYPE_7" val="9"/>
  <p:tag name="ANNOTATION_LOOP_COUNT_7" val="3"/>
  <p:tag name="ANNOTATION_BOX_RADIUS_7" val="5"/>
  <p:tag name="ANNOTATION_SCALE_7" val="0"/>
  <p:tag name="ANNOTATION_BORDER_ALPHA_7" val="100"/>
  <p:tag name="ANNOTATION_BORDER_COLOR_7" val="0"/>
  <p:tag name="ANNOTATION_FILL_COLOR_7" val="255"/>
  <p:tag name="ANNOTATION_FILL_ALPHA_7" val="100"/>
  <p:tag name="ANNOTATION_BORDER_WIDTH_7" val="3"/>
  <p:tag name="ANNOTATION_SLIDE_WIDTH_7" val="960"/>
  <p:tag name="ANNOTATION_SLIDE_HEIGHT_7" val="720"/>
  <p:tag name="ANNOTATION_TYPE_8" val="1"/>
  <p:tag name="ANNOTATION_START_8" val="9.0"/>
  <p:tag name="ANNOTATION_END_8" val="-1.0"/>
  <p:tag name="ANNOTATION_TOP_8" val="498"/>
  <p:tag name="ANNOTATION_LEFT_8" val="179"/>
  <p:tag name="ANNOTATION_WIDTH_8" val="173"/>
  <p:tag name="ANNOTATION_HEIGHT_8" val="157"/>
  <p:tag name="ANNOTATION_ANIMATION_8" val="2"/>
  <p:tag name="ANNOTATION_ROTATION_8" val="0"/>
  <p:tag name="ANNOTATION_SUB_TYPE_8" val="9"/>
  <p:tag name="ANNOTATION_LOOP_COUNT_8" val="3"/>
  <p:tag name="ANNOTATION_BOX_RADIUS_8" val="5"/>
  <p:tag name="ANNOTATION_SCALE_8" val="0"/>
  <p:tag name="ANNOTATION_BORDER_ALPHA_8" val="100"/>
  <p:tag name="ANNOTATION_BORDER_COLOR_8" val="0"/>
  <p:tag name="ANNOTATION_FILL_COLOR_8" val="255"/>
  <p:tag name="ANNOTATION_FILL_ALPHA_8" val="100"/>
  <p:tag name="ANNOTATION_BORDER_WIDTH_8" val="3"/>
  <p:tag name="ANNOTATION_SLIDE_WIDTH_8" val="960"/>
  <p:tag name="ANNOTATION_SLIDE_HEIGHT_8" val="720"/>
  <p:tag name="ANNOTATION_TYPE_9" val="1"/>
  <p:tag name="ANNOTATION_START_9" val="9.0"/>
  <p:tag name="ANNOTATION_TOP_9" val="488"/>
  <p:tag name="ANNOTATION_LEFT_9" val="590"/>
  <p:tag name="ANNOTATION_WIDTH_9" val="237"/>
  <p:tag name="ANNOTATION_HEIGHT_9" val="147"/>
  <p:tag name="ANNOTATION_ANIMATION_9" val="2"/>
  <p:tag name="ANNOTATION_ROTATION_9" val="0"/>
  <p:tag name="ANNOTATION_SUB_TYPE_9" val="9"/>
  <p:tag name="ANNOTATION_LOOP_COUNT_9" val="3"/>
  <p:tag name="ANNOTATION_BOX_RADIUS_9" val="5"/>
  <p:tag name="ANNOTATION_SCALE_9" val="0"/>
  <p:tag name="ANNOTATION_BORDER_ALPHA_9" val="100"/>
  <p:tag name="ANNOTATION_BORDER_COLOR_9" val="0"/>
  <p:tag name="ANNOTATION_FILL_COLOR_9" val="255"/>
  <p:tag name="ANNOTATION_FILL_ALPHA_9" val="100"/>
  <p:tag name="ANNOTATION_BORDER_WIDTH_9" val="3"/>
  <p:tag name="ANNOTATION_SLIDE_WIDTH_9" val="960"/>
  <p:tag name="ANNOTATION_SLIDE_HEIGHT_9" val="720"/>
  <p:tag name="ANNOTATION_COUNT" val="9"/>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6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61.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ocuments\Articulate\A &amp; A\Audacity export\Slide 29 - Slide 29.wav"/>
  <p:tag name="ELAPSEDTIME" val="0"/>
  <p:tag name="ARTICULATE_TITLE_TAG" val="Introduction"/>
  <p:tag name="ANNOTATION_TYPE_10" val="0"/>
  <p:tag name="ANNOTATION_START_10" val="3.3"/>
  <p:tag name="ANNOTATION_END_10" val="-1.0"/>
  <p:tag name="ANNOTATION_TOP_10" val="66"/>
  <p:tag name="ANNOTATION_LEFT_10" val="411"/>
  <p:tag name="ANNOTATION_WIDTH_10" val="151"/>
  <p:tag name="ANNOTATION_HEIGHT_10" val="151"/>
  <p:tag name="ANNOTATION_ANIMATION_10" val="3"/>
  <p:tag name="ANNOTATION_ROTATION_10" val="180"/>
  <p:tag name="ANNOTATION_SUB_TYPE_10" val="1"/>
  <p:tag name="ANNOTATION_LOOP_COUNT_10" val="1"/>
  <p:tag name="ANNOTATION_BOX_RADIUS_10" val="0"/>
  <p:tag name="ANNOTATION_SCALE_10" val="100"/>
  <p:tag name="ANNOTATION_BORDER_ALPHA_10" val="100"/>
  <p:tag name="ANNOTATION_BORDER_COLOR_10" val="16777215"/>
  <p:tag name="ANNOTATION_FILL_COLOR_10" val="255"/>
  <p:tag name="ANNOTATION_FILL_ALPHA_10" val="100"/>
  <p:tag name="ANNOTATION_BORDER_WIDTH_10" val="3"/>
  <p:tag name="ANNOTATION_SLIDE_WIDTH_10" val="960"/>
  <p:tag name="ANNOTATION_SLIDE_HEIGHT_10" val="720"/>
  <p:tag name="ANNOTATION_TYPE_11" val="0"/>
  <p:tag name="ANNOTATION_START_11" val="5.0"/>
  <p:tag name="ANNOTATION_END_11" val="-1.0"/>
  <p:tag name="ANNOTATION_TOP_11" val="243"/>
  <p:tag name="ANNOTATION_LEFT_11" val="739"/>
  <p:tag name="ANNOTATION_WIDTH_11" val="151"/>
  <p:tag name="ANNOTATION_HEIGHT_11" val="151"/>
  <p:tag name="ANNOTATION_ANIMATION_11" val="3"/>
  <p:tag name="ANNOTATION_ROTATION_11" val="180"/>
  <p:tag name="ANNOTATION_SUB_TYPE_11" val="1"/>
  <p:tag name="ANNOTATION_LOOP_COUNT_11" val="1"/>
  <p:tag name="ANNOTATION_BOX_RADIUS_11" val="0"/>
  <p:tag name="ANNOTATION_SCALE_11" val="100"/>
  <p:tag name="ANNOTATION_BORDER_ALPHA_11" val="100"/>
  <p:tag name="ANNOTATION_BORDER_COLOR_11" val="16777215"/>
  <p:tag name="ANNOTATION_FILL_COLOR_11" val="255"/>
  <p:tag name="ANNOTATION_FILL_ALPHA_11" val="100"/>
  <p:tag name="ANNOTATION_BORDER_WIDTH_11" val="3"/>
  <p:tag name="ANNOTATION_SLIDE_WIDTH_11" val="960"/>
  <p:tag name="ANNOTATION_SLIDE_HEIGHT_11" val="720"/>
  <p:tag name="ANNOTATION_TYPE_12" val="0"/>
  <p:tag name="ANNOTATION_START_12" val="6.2"/>
  <p:tag name="ANNOTATION_END_12" val="-1.0"/>
  <p:tag name="ANNOTATION_TOP_12" val="430"/>
  <p:tag name="ANNOTATION_LEFT_12" val="812"/>
  <p:tag name="ANNOTATION_WIDTH_12" val="151"/>
  <p:tag name="ANNOTATION_HEIGHT_12" val="151"/>
  <p:tag name="ANNOTATION_ANIMATION_12" val="3"/>
  <p:tag name="ANNOTATION_ROTATION_12" val="180"/>
  <p:tag name="ANNOTATION_SUB_TYPE_12" val="1"/>
  <p:tag name="ANNOTATION_LOOP_COUNT_12" val="1"/>
  <p:tag name="ANNOTATION_BOX_RADIUS_12" val="0"/>
  <p:tag name="ANNOTATION_SCALE_12" val="100"/>
  <p:tag name="ANNOTATION_BORDER_ALPHA_12" val="100"/>
  <p:tag name="ANNOTATION_BORDER_COLOR_12" val="16777215"/>
  <p:tag name="ANNOTATION_FILL_COLOR_12" val="255"/>
  <p:tag name="ANNOTATION_FILL_ALPHA_12" val="100"/>
  <p:tag name="ANNOTATION_BORDER_WIDTH_12" val="3"/>
  <p:tag name="ANNOTATION_SLIDE_WIDTH_12" val="960"/>
  <p:tag name="ANNOTATION_SLIDE_HEIGHT_12" val="720"/>
  <p:tag name="ANNOTATION_TYPE_13" val="0"/>
  <p:tag name="ANNOTATION_START_13" val="3.3"/>
  <p:tag name="ANNOTATION_END_13" val="-1.0"/>
  <p:tag name="ANNOTATION_TOP_13" val="66"/>
  <p:tag name="ANNOTATION_LEFT_13" val="413"/>
  <p:tag name="ANNOTATION_WIDTH_13" val="151"/>
  <p:tag name="ANNOTATION_HEIGHT_13" val="151"/>
  <p:tag name="ANNOTATION_ANIMATION_13" val="3"/>
  <p:tag name="ANNOTATION_ROTATION_13" val="180"/>
  <p:tag name="ANNOTATION_SUB_TYPE_13" val="1"/>
  <p:tag name="ANNOTATION_LOOP_COUNT_13" val="1"/>
  <p:tag name="ANNOTATION_BOX_RADIUS_13" val="0"/>
  <p:tag name="ANNOTATION_SCALE_13" val="100"/>
  <p:tag name="ANNOTATION_BORDER_ALPHA_13" val="100"/>
  <p:tag name="ANNOTATION_BORDER_COLOR_13" val="16777215"/>
  <p:tag name="ANNOTATION_FILL_COLOR_13" val="255"/>
  <p:tag name="ANNOTATION_FILL_ALPHA_13" val="100"/>
  <p:tag name="ANNOTATION_BORDER_WIDTH_13" val="3"/>
  <p:tag name="ANNOTATION_SLIDE_WIDTH_13" val="960"/>
  <p:tag name="ANNOTATION_SLIDE_HEIGHT_13" val="720"/>
  <p:tag name="ANNOTATION_TYPE_14" val="0"/>
  <p:tag name="ANNOTATION_START_14" val="4.5"/>
  <p:tag name="ANNOTATION_END_14" val="-1.0"/>
  <p:tag name="ANNOTATION_TOP_14" val="245"/>
  <p:tag name="ANNOTATION_LEFT_14" val="734"/>
  <p:tag name="ANNOTATION_WIDTH_14" val="151"/>
  <p:tag name="ANNOTATION_HEIGHT_14" val="151"/>
  <p:tag name="ANNOTATION_ANIMATION_14" val="3"/>
  <p:tag name="ANNOTATION_ROTATION_14" val="180"/>
  <p:tag name="ANNOTATION_SUB_TYPE_14" val="1"/>
  <p:tag name="ANNOTATION_LOOP_COUNT_14" val="1"/>
  <p:tag name="ANNOTATION_BOX_RADIUS_14" val="0"/>
  <p:tag name="ANNOTATION_SCALE_14" val="100"/>
  <p:tag name="ANNOTATION_BORDER_ALPHA_14" val="100"/>
  <p:tag name="ANNOTATION_BORDER_COLOR_14" val="16777215"/>
  <p:tag name="ANNOTATION_FILL_COLOR_14" val="255"/>
  <p:tag name="ANNOTATION_FILL_ALPHA_14" val="100"/>
  <p:tag name="ANNOTATION_BORDER_WIDTH_14" val="3"/>
  <p:tag name="ANNOTATION_SLIDE_WIDTH_14" val="960"/>
  <p:tag name="ANNOTATION_SLIDE_HEIGHT_14" val="720"/>
  <p:tag name="ANNOTATION_TYPE_15" val="0"/>
  <p:tag name="ANNOTATION_START_15" val="5.9"/>
  <p:tag name="ANNOTATION_END_15" val="7.3"/>
  <p:tag name="ANNOTATION_TOP_15" val="420"/>
  <p:tag name="ANNOTATION_LEFT_15" val="805"/>
  <p:tag name="ANNOTATION_WIDTH_15" val="151"/>
  <p:tag name="ANNOTATION_HEIGHT_15" val="151"/>
  <p:tag name="ANNOTATION_ANIMATION_15" val="3"/>
  <p:tag name="ANNOTATION_ROTATION_15" val="180"/>
  <p:tag name="ANNOTATION_SUB_TYPE_15" val="1"/>
  <p:tag name="ANNOTATION_LOOP_COUNT_15" val="1"/>
  <p:tag name="ANNOTATION_BOX_RADIUS_15" val="0"/>
  <p:tag name="ANNOTATION_SCALE_15" val="100"/>
  <p:tag name="ANNOTATION_BORDER_ALPHA_15" val="100"/>
  <p:tag name="ANNOTATION_BORDER_COLOR_15" val="16777215"/>
  <p:tag name="ANNOTATION_FILL_COLOR_15" val="255"/>
  <p:tag name="ANNOTATION_FILL_ALPHA_15" val="100"/>
  <p:tag name="ANNOTATION_BORDER_WIDTH_15" val="3"/>
  <p:tag name="ANNOTATION_SLIDE_WIDTH_15" val="960"/>
  <p:tag name="ANNOTATION_SLIDE_HEIGHT_15" val="720"/>
  <p:tag name="ANNOTATION_TYPE_16" val="1"/>
  <p:tag name="ANNOTATION_START_16" val="7.3"/>
  <p:tag name="ANNOTATION_END_16" val="-1.0"/>
  <p:tag name="ANNOTATION_TOP_16" val="182"/>
  <p:tag name="ANNOTATION_LEFT_16" val="20"/>
  <p:tag name="ANNOTATION_WIDTH_16" val="139"/>
  <p:tag name="ANNOTATION_HEIGHT_16" val="223"/>
  <p:tag name="ANNOTATION_ANIMATION_16" val="2"/>
  <p:tag name="ANNOTATION_ROTATION_16" val="0"/>
  <p:tag name="ANNOTATION_SUB_TYPE_16" val="9"/>
  <p:tag name="ANNOTATION_LOOP_COUNT_16" val="3"/>
  <p:tag name="ANNOTATION_BOX_RADIUS_16" val="5"/>
  <p:tag name="ANNOTATION_SCALE_16" val="0"/>
  <p:tag name="ANNOTATION_BORDER_ALPHA_16" val="100"/>
  <p:tag name="ANNOTATION_BORDER_COLOR_16" val="0"/>
  <p:tag name="ANNOTATION_FILL_COLOR_16" val="255"/>
  <p:tag name="ANNOTATION_FILL_ALPHA_16" val="100"/>
  <p:tag name="ANNOTATION_BORDER_WIDTH_16" val="3"/>
  <p:tag name="ANNOTATION_SLIDE_WIDTH_16" val="960"/>
  <p:tag name="ANNOTATION_SLIDE_HEIGHT_16" val="720"/>
  <p:tag name="ANNOTATION_TYPE_17" val="1"/>
  <p:tag name="ANNOTATION_START_17" val="7.3"/>
  <p:tag name="ANNOTATION_END_17" val="-1.0"/>
  <p:tag name="ANNOTATION_TOP_17" val="359"/>
  <p:tag name="ANNOTATION_LEFT_17" val="181"/>
  <p:tag name="ANNOTATION_WIDTH_17" val="164"/>
  <p:tag name="ANNOTATION_HEIGHT_17" val="137"/>
  <p:tag name="ANNOTATION_ANIMATION_17" val="2"/>
  <p:tag name="ANNOTATION_ROTATION_17" val="0"/>
  <p:tag name="ANNOTATION_SUB_TYPE_17" val="9"/>
  <p:tag name="ANNOTATION_LOOP_COUNT_17" val="3"/>
  <p:tag name="ANNOTATION_BOX_RADIUS_17" val="5"/>
  <p:tag name="ANNOTATION_SCALE_17" val="0"/>
  <p:tag name="ANNOTATION_BORDER_ALPHA_17" val="100"/>
  <p:tag name="ANNOTATION_BORDER_COLOR_17" val="0"/>
  <p:tag name="ANNOTATION_FILL_COLOR_17" val="255"/>
  <p:tag name="ANNOTATION_FILL_ALPHA_17" val="100"/>
  <p:tag name="ANNOTATION_BORDER_WIDTH_17" val="3"/>
  <p:tag name="ANNOTATION_SLIDE_WIDTH_17" val="960"/>
  <p:tag name="ANNOTATION_SLIDE_HEIGHT_17" val="720"/>
  <p:tag name="ANNOTATION_TYPE_18" val="1"/>
  <p:tag name="ANNOTATION_START_18" val="7.3"/>
  <p:tag name="ANNOTATION_END_18" val="8.6"/>
  <p:tag name="ANNOTATION_TOP_18" val="489"/>
  <p:tag name="ANNOTATION_LEFT_18" val="359"/>
  <p:tag name="ANNOTATION_WIDTH_18" val="230"/>
  <p:tag name="ANNOTATION_HEIGHT_18" val="136"/>
  <p:tag name="ANNOTATION_ANIMATION_18" val="2"/>
  <p:tag name="ANNOTATION_ROTATION_18" val="0"/>
  <p:tag name="ANNOTATION_SUB_TYPE_18" val="9"/>
  <p:tag name="ANNOTATION_LOOP_COUNT_18" val="3"/>
  <p:tag name="ANNOTATION_BOX_RADIUS_18" val="5"/>
  <p:tag name="ANNOTATION_SCALE_18" val="0"/>
  <p:tag name="ANNOTATION_BORDER_ALPHA_18" val="100"/>
  <p:tag name="ANNOTATION_BORDER_COLOR_18" val="0"/>
  <p:tag name="ANNOTATION_FILL_COLOR_18" val="255"/>
  <p:tag name="ANNOTATION_FILL_ALPHA_18" val="100"/>
  <p:tag name="ANNOTATION_BORDER_WIDTH_18" val="3"/>
  <p:tag name="ANNOTATION_SLIDE_WIDTH_18" val="960"/>
  <p:tag name="ANNOTATION_SLIDE_HEIGHT_18" val="720"/>
  <p:tag name="ANNOTATION_TYPE_19" val="1"/>
  <p:tag name="ANNOTATION_START_19" val="8.6"/>
  <p:tag name="ANNOTATION_END_19" val="-1.0"/>
  <p:tag name="ANNOTATION_TOP_19" val="414"/>
  <p:tag name="ANNOTATION_LEFT_19" val="21"/>
  <p:tag name="ANNOTATION_WIDTH_19" val="139"/>
  <p:tag name="ANNOTATION_HEIGHT_19" val="120"/>
  <p:tag name="ANNOTATION_ANIMATION_19" val="2"/>
  <p:tag name="ANNOTATION_ROTATION_19" val="0"/>
  <p:tag name="ANNOTATION_SUB_TYPE_19" val="9"/>
  <p:tag name="ANNOTATION_LOOP_COUNT_19" val="3"/>
  <p:tag name="ANNOTATION_BOX_RADIUS_19" val="5"/>
  <p:tag name="ANNOTATION_SCALE_19" val="0"/>
  <p:tag name="ANNOTATION_BORDER_ALPHA_19" val="100"/>
  <p:tag name="ANNOTATION_BORDER_COLOR_19" val="0"/>
  <p:tag name="ANNOTATION_FILL_COLOR_19" val="255"/>
  <p:tag name="ANNOTATION_FILL_ALPHA_19" val="100"/>
  <p:tag name="ANNOTATION_BORDER_WIDTH_19" val="3"/>
  <p:tag name="ANNOTATION_SLIDE_WIDTH_19" val="960"/>
  <p:tag name="ANNOTATION_SLIDE_HEIGHT_19" val="720"/>
  <p:tag name="ANNOTATION_TYPE_20" val="1"/>
  <p:tag name="ANNOTATION_START_20" val="8.6"/>
  <p:tag name="ANNOTATION_END_20" val="-1.0"/>
  <p:tag name="ANNOTATION_TOP_20" val="498"/>
  <p:tag name="ANNOTATION_LEFT_20" val="180"/>
  <p:tag name="ANNOTATION_WIDTH_20" val="167"/>
  <p:tag name="ANNOTATION_HEIGHT_20" val="158"/>
  <p:tag name="ANNOTATION_ANIMATION_20" val="2"/>
  <p:tag name="ANNOTATION_ROTATION_20" val="0"/>
  <p:tag name="ANNOTATION_SUB_TYPE_20" val="9"/>
  <p:tag name="ANNOTATION_LOOP_COUNT_20" val="3"/>
  <p:tag name="ANNOTATION_BOX_RADIUS_20" val="5"/>
  <p:tag name="ANNOTATION_SCALE_20" val="0"/>
  <p:tag name="ANNOTATION_BORDER_ALPHA_20" val="100"/>
  <p:tag name="ANNOTATION_BORDER_COLOR_20" val="0"/>
  <p:tag name="ANNOTATION_FILL_COLOR_20" val="255"/>
  <p:tag name="ANNOTATION_FILL_ALPHA_20" val="100"/>
  <p:tag name="ANNOTATION_BORDER_WIDTH_20" val="3"/>
  <p:tag name="ANNOTATION_SLIDE_WIDTH_20" val="960"/>
  <p:tag name="ANNOTATION_SLIDE_HEIGHT_20" val="720"/>
  <p:tag name="ANNOTATION_TYPE_21" val="1"/>
  <p:tag name="ANNOTATION_START_21" val="8.6"/>
  <p:tag name="ANNOTATION_TOP_21" val="491"/>
  <p:tag name="ANNOTATION_LEFT_21" val="592"/>
  <p:tag name="ANNOTATION_WIDTH_21" val="235"/>
  <p:tag name="ANNOTATION_HEIGHT_21" val="144"/>
  <p:tag name="ANNOTATION_ANIMATION_21" val="2"/>
  <p:tag name="ANNOTATION_ROTATION_21" val="0"/>
  <p:tag name="ANNOTATION_SUB_TYPE_21" val="9"/>
  <p:tag name="ANNOTATION_LOOP_COUNT_21" val="3"/>
  <p:tag name="ANNOTATION_BOX_RADIUS_21" val="5"/>
  <p:tag name="ANNOTATION_SCALE_21" val="0"/>
  <p:tag name="ANNOTATION_BORDER_ALPHA_21" val="100"/>
  <p:tag name="ANNOTATION_BORDER_COLOR_21" val="0"/>
  <p:tag name="ANNOTATION_FILL_COLOR_21" val="255"/>
  <p:tag name="ANNOTATION_FILL_ALPHA_21" val="100"/>
  <p:tag name="ANNOTATION_BORDER_WIDTH_21" val="3"/>
  <p:tag name="ANNOTATION_SLIDE_WIDTH_21" val="960"/>
  <p:tag name="ANNOTATION_SLIDE_HEIGHT_21" val="720"/>
  <p:tag name="ANNOTATION_TYPE_1" val="0"/>
  <p:tag name="ANNOTATION_START_1" val="3.5"/>
  <p:tag name="ANNOTATION_END_1" val="-1.0"/>
  <p:tag name="ANNOTATION_TOP_1" val="61"/>
  <p:tag name="ANNOTATION_LEFT_1" val="413"/>
  <p:tag name="ANNOTATION_WIDTH_1" val="151"/>
  <p:tag name="ANNOTATION_HEIGHT_1" val="151"/>
  <p:tag name="ANNOTATION_ANIMATION_1" val="3"/>
  <p:tag name="ANNOTATION_ROTATION_1" val="180"/>
  <p:tag name="ANNOTATION_SUB_TYPE_1" val="1"/>
  <p:tag name="ANNOTATION_LOOP_COUNT_1" val="1"/>
  <p:tag name="ANNOTATION_BOX_RADIUS_1" val="0"/>
  <p:tag name="ANNOTATION_SCALE_1" val="100"/>
  <p:tag name="ANNOTATION_BORDER_ALPHA_1" val="100"/>
  <p:tag name="ANNOTATION_BORDER_COLOR_1" val="16777215"/>
  <p:tag name="ANNOTATION_FILL_COLOR_1" val="255"/>
  <p:tag name="ANNOTATION_FILL_ALPHA_1" val="100"/>
  <p:tag name="ANNOTATION_BORDER_WIDTH_1" val="3"/>
  <p:tag name="ANNOTATION_SLIDE_WIDTH_1" val="960"/>
  <p:tag name="ANNOTATION_SLIDE_HEIGHT_1" val="720"/>
  <p:tag name="ANNOTATION_TYPE_2" val="0"/>
  <p:tag name="ANNOTATION_START_2" val="4.5"/>
  <p:tag name="ANNOTATION_END_2" val="-1.0"/>
  <p:tag name="ANNOTATION_TOP_2" val="243"/>
  <p:tag name="ANNOTATION_LEFT_2" val="738"/>
  <p:tag name="ANNOTATION_WIDTH_2" val="151"/>
  <p:tag name="ANNOTATION_HEIGHT_2" val="151"/>
  <p:tag name="ANNOTATION_ANIMATION_2" val="3"/>
  <p:tag name="ANNOTATION_ROTATION_2" val="180"/>
  <p:tag name="ANNOTATION_SUB_TYPE_2" val="1"/>
  <p:tag name="ANNOTATION_LOOP_COUNT_2" val="1"/>
  <p:tag name="ANNOTATION_BOX_RADIUS_2" val="0"/>
  <p:tag name="ANNOTATION_SCALE_2" val="100"/>
  <p:tag name="ANNOTATION_BORDER_ALPHA_2" val="100"/>
  <p:tag name="ANNOTATION_BORDER_COLOR_2" val="16777215"/>
  <p:tag name="ANNOTATION_FILL_COLOR_2" val="255"/>
  <p:tag name="ANNOTATION_FILL_ALPHA_2" val="100"/>
  <p:tag name="ANNOTATION_BORDER_WIDTH_2" val="3"/>
  <p:tag name="ANNOTATION_SLIDE_WIDTH_2" val="960"/>
  <p:tag name="ANNOTATION_SLIDE_HEIGHT_2" val="720"/>
  <p:tag name="ANNOTATION_TYPE_3" val="0"/>
  <p:tag name="ANNOTATION_START_3" val="5.8"/>
  <p:tag name="ANNOTATION_END_3" val="7.2"/>
  <p:tag name="ANNOTATION_TOP_3" val="427"/>
  <p:tag name="ANNOTATION_LEFT_3" val="812"/>
  <p:tag name="ANNOTATION_WIDTH_3" val="151"/>
  <p:tag name="ANNOTATION_HEIGHT_3" val="151"/>
  <p:tag name="ANNOTATION_ANIMATION_3" val="3"/>
  <p:tag name="ANNOTATION_ROTATION_3" val="180"/>
  <p:tag name="ANNOTATION_SUB_TYPE_3" val="1"/>
  <p:tag name="ANNOTATION_LOOP_COUNT_3" val="1"/>
  <p:tag name="ANNOTATION_BOX_RADIUS_3" val="0"/>
  <p:tag name="ANNOTATION_SCALE_3" val="100"/>
  <p:tag name="ANNOTATION_BORDER_ALPHA_3" val="100"/>
  <p:tag name="ANNOTATION_BORDER_COLOR_3" val="16777215"/>
  <p:tag name="ANNOTATION_FILL_COLOR_3" val="255"/>
  <p:tag name="ANNOTATION_FILL_ALPHA_3" val="100"/>
  <p:tag name="ANNOTATION_BORDER_WIDTH_3" val="3"/>
  <p:tag name="ANNOTATION_SLIDE_WIDTH_3" val="960"/>
  <p:tag name="ANNOTATION_SLIDE_HEIGHT_3" val="720"/>
  <p:tag name="ANNOTATION_TYPE_4" val="1"/>
  <p:tag name="ANNOTATION_START_4" val="7.2"/>
  <p:tag name="ANNOTATION_END_4" val="-1.0"/>
  <p:tag name="ANNOTATION_TOP_4" val="178"/>
  <p:tag name="ANNOTATION_LEFT_4" val="18"/>
  <p:tag name="ANNOTATION_WIDTH_4" val="140"/>
  <p:tag name="ANNOTATION_HEIGHT_4" val="228"/>
  <p:tag name="ANNOTATION_ANIMATION_4" val="2"/>
  <p:tag name="ANNOTATION_ROTATION_4" val="0"/>
  <p:tag name="ANNOTATION_SUB_TYPE_4" val="9"/>
  <p:tag name="ANNOTATION_LOOP_COUNT_4" val="3"/>
  <p:tag name="ANNOTATION_BOX_RADIUS_4" val="5"/>
  <p:tag name="ANNOTATION_SCALE_4" val="0"/>
  <p:tag name="ANNOTATION_BORDER_ALPHA_4" val="100"/>
  <p:tag name="ANNOTATION_BORDER_COLOR_4" val="0"/>
  <p:tag name="ANNOTATION_FILL_COLOR_4" val="255"/>
  <p:tag name="ANNOTATION_FILL_ALPHA_4" val="100"/>
  <p:tag name="ANNOTATION_BORDER_WIDTH_4" val="3"/>
  <p:tag name="ANNOTATION_SLIDE_WIDTH_4" val="960"/>
  <p:tag name="ANNOTATION_SLIDE_HEIGHT_4" val="720"/>
  <p:tag name="ANNOTATION_TYPE_5" val="1"/>
  <p:tag name="ANNOTATION_START_5" val="7.2"/>
  <p:tag name="ANNOTATION_END_5" val="-1.0"/>
  <p:tag name="ANNOTATION_TOP_5" val="357"/>
  <p:tag name="ANNOTATION_LEFT_5" val="175"/>
  <p:tag name="ANNOTATION_WIDTH_5" val="175"/>
  <p:tag name="ANNOTATION_HEIGHT_5" val="144"/>
  <p:tag name="ANNOTATION_ANIMATION_5" val="2"/>
  <p:tag name="ANNOTATION_ROTATION_5" val="0"/>
  <p:tag name="ANNOTATION_SUB_TYPE_5" val="9"/>
  <p:tag name="ANNOTATION_LOOP_COUNT_5" val="3"/>
  <p:tag name="ANNOTATION_BOX_RADIUS_5" val="5"/>
  <p:tag name="ANNOTATION_SCALE_5" val="0"/>
  <p:tag name="ANNOTATION_BORDER_ALPHA_5" val="100"/>
  <p:tag name="ANNOTATION_BORDER_COLOR_5" val="0"/>
  <p:tag name="ANNOTATION_FILL_COLOR_5" val="255"/>
  <p:tag name="ANNOTATION_FILL_ALPHA_5" val="100"/>
  <p:tag name="ANNOTATION_BORDER_WIDTH_5" val="3"/>
  <p:tag name="ANNOTATION_SLIDE_WIDTH_5" val="960"/>
  <p:tag name="ANNOTATION_SLIDE_HEIGHT_5" val="720"/>
  <p:tag name="ANNOTATION_TYPE_6" val="1"/>
  <p:tag name="ANNOTATION_START_6" val="7.2"/>
  <p:tag name="ANNOTATION_END_6" val="9.0"/>
  <p:tag name="ANNOTATION_TOP_6" val="487"/>
  <p:tag name="ANNOTATION_LEFT_6" val="359"/>
  <p:tag name="ANNOTATION_WIDTH_6" val="238"/>
  <p:tag name="ANNOTATION_HEIGHT_6" val="146"/>
  <p:tag name="ANNOTATION_ANIMATION_6" val="2"/>
  <p:tag name="ANNOTATION_ROTATION_6" val="0"/>
  <p:tag name="ANNOTATION_SUB_TYPE_6" val="9"/>
  <p:tag name="ANNOTATION_LOOP_COUNT_6" val="3"/>
  <p:tag name="ANNOTATION_BOX_RADIUS_6" val="5"/>
  <p:tag name="ANNOTATION_SCALE_6" val="0"/>
  <p:tag name="ANNOTATION_BORDER_ALPHA_6" val="100"/>
  <p:tag name="ANNOTATION_BORDER_COLOR_6" val="0"/>
  <p:tag name="ANNOTATION_FILL_COLOR_6" val="255"/>
  <p:tag name="ANNOTATION_FILL_ALPHA_6" val="100"/>
  <p:tag name="ANNOTATION_BORDER_WIDTH_6" val="3"/>
  <p:tag name="ANNOTATION_SLIDE_WIDTH_6" val="960"/>
  <p:tag name="ANNOTATION_SLIDE_HEIGHT_6" val="720"/>
  <p:tag name="ANNOTATION_TYPE_7" val="1"/>
  <p:tag name="ANNOTATION_START_7" val="9.0"/>
  <p:tag name="ANNOTATION_END_7" val="-1.0"/>
  <p:tag name="ANNOTATION_TOP_7" val="408"/>
  <p:tag name="ANNOTATION_LEFT_7" val="14"/>
  <p:tag name="ANNOTATION_WIDTH_7" val="148"/>
  <p:tag name="ANNOTATION_HEIGHT_7" val="140"/>
  <p:tag name="ANNOTATION_ANIMATION_7" val="2"/>
  <p:tag name="ANNOTATION_ROTATION_7" val="0"/>
  <p:tag name="ANNOTATION_SUB_TYPE_7" val="9"/>
  <p:tag name="ANNOTATION_LOOP_COUNT_7" val="3"/>
  <p:tag name="ANNOTATION_BOX_RADIUS_7" val="5"/>
  <p:tag name="ANNOTATION_SCALE_7" val="0"/>
  <p:tag name="ANNOTATION_BORDER_ALPHA_7" val="100"/>
  <p:tag name="ANNOTATION_BORDER_COLOR_7" val="0"/>
  <p:tag name="ANNOTATION_FILL_COLOR_7" val="255"/>
  <p:tag name="ANNOTATION_FILL_ALPHA_7" val="100"/>
  <p:tag name="ANNOTATION_BORDER_WIDTH_7" val="3"/>
  <p:tag name="ANNOTATION_SLIDE_WIDTH_7" val="960"/>
  <p:tag name="ANNOTATION_SLIDE_HEIGHT_7" val="720"/>
  <p:tag name="ANNOTATION_TYPE_8" val="1"/>
  <p:tag name="ANNOTATION_START_8" val="9.0"/>
  <p:tag name="ANNOTATION_END_8" val="-1.0"/>
  <p:tag name="ANNOTATION_TOP_8" val="498"/>
  <p:tag name="ANNOTATION_LEFT_8" val="179"/>
  <p:tag name="ANNOTATION_WIDTH_8" val="173"/>
  <p:tag name="ANNOTATION_HEIGHT_8" val="157"/>
  <p:tag name="ANNOTATION_ANIMATION_8" val="2"/>
  <p:tag name="ANNOTATION_ROTATION_8" val="0"/>
  <p:tag name="ANNOTATION_SUB_TYPE_8" val="9"/>
  <p:tag name="ANNOTATION_LOOP_COUNT_8" val="3"/>
  <p:tag name="ANNOTATION_BOX_RADIUS_8" val="5"/>
  <p:tag name="ANNOTATION_SCALE_8" val="0"/>
  <p:tag name="ANNOTATION_BORDER_ALPHA_8" val="100"/>
  <p:tag name="ANNOTATION_BORDER_COLOR_8" val="0"/>
  <p:tag name="ANNOTATION_FILL_COLOR_8" val="255"/>
  <p:tag name="ANNOTATION_FILL_ALPHA_8" val="100"/>
  <p:tag name="ANNOTATION_BORDER_WIDTH_8" val="3"/>
  <p:tag name="ANNOTATION_SLIDE_WIDTH_8" val="960"/>
  <p:tag name="ANNOTATION_SLIDE_HEIGHT_8" val="720"/>
  <p:tag name="ANNOTATION_TYPE_9" val="1"/>
  <p:tag name="ANNOTATION_START_9" val="9.0"/>
  <p:tag name="ANNOTATION_TOP_9" val="488"/>
  <p:tag name="ANNOTATION_LEFT_9" val="590"/>
  <p:tag name="ANNOTATION_WIDTH_9" val="237"/>
  <p:tag name="ANNOTATION_HEIGHT_9" val="147"/>
  <p:tag name="ANNOTATION_ANIMATION_9" val="2"/>
  <p:tag name="ANNOTATION_ROTATION_9" val="0"/>
  <p:tag name="ANNOTATION_SUB_TYPE_9" val="9"/>
  <p:tag name="ANNOTATION_LOOP_COUNT_9" val="3"/>
  <p:tag name="ANNOTATION_BOX_RADIUS_9" val="5"/>
  <p:tag name="ANNOTATION_SCALE_9" val="0"/>
  <p:tag name="ANNOTATION_BORDER_ALPHA_9" val="100"/>
  <p:tag name="ANNOTATION_BORDER_COLOR_9" val="0"/>
  <p:tag name="ANNOTATION_FILL_COLOR_9" val="255"/>
  <p:tag name="ANNOTATION_FILL_ALPHA_9" val="100"/>
  <p:tag name="ANNOTATION_BORDER_WIDTH_9" val="3"/>
  <p:tag name="ANNOTATION_SLIDE_WIDTH_9" val="960"/>
  <p:tag name="ANNOTATION_SLIDE_HEIGHT_9" val="720"/>
  <p:tag name="ANNOTATION_COUNT" val="9"/>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UDIO_ID" val="371"/>
  <p:tag name="ARTICULATE_USED_LAYOUT" val="2"/>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63.xml><?xml version="1.0" encoding="utf-8"?>
<p:tagLst xmlns:a="http://schemas.openxmlformats.org/drawingml/2006/main" xmlns:r="http://schemas.openxmlformats.org/officeDocument/2006/relationships" xmlns:p="http://schemas.openxmlformats.org/presentationml/2006/main">
  <p:tag name="AUDIO_ID" val="286"/>
  <p:tag name="ARTICULATE_AUDIO_RECORDED" val="1"/>
  <p:tag name="ORIGINAL_AUDIO_FILEPATH" val="C:\Users\abthompson\Documents\Articulate\A &amp; A\Audacity export\Slide 30 - Slide 30.wav"/>
  <p:tag name="ELAPSEDTIME" val="0"/>
  <p:tag name="ARTICULATE_TITLE_TAG" val="Introduction"/>
  <p:tag name="ANNOTATION_TYPE_1" val="1"/>
  <p:tag name="ANNOTATION_START_1" val="0.6"/>
  <p:tag name="ANNOTATION_END_1" val="-1.0"/>
  <p:tag name="ANNOTATION_TOP_1" val="174"/>
  <p:tag name="ANNOTATION_LEFT_1" val="20"/>
  <p:tag name="ANNOTATION_WIDTH_1" val="138"/>
  <p:tag name="ANNOTATION_HEIGHT_1" val="237"/>
  <p:tag name="ANNOTATION_ANIMATION_1" val="2"/>
  <p:tag name="ANNOTATION_ROTATION_1" val="0"/>
  <p:tag name="ANNOTATION_SUB_TYPE_1" val="9"/>
  <p:tag name="ANNOTATION_LOOP_COUNT_1" val="3"/>
  <p:tag name="ANNOTATION_BOX_RADIUS_1" val="5"/>
  <p:tag name="ANNOTATION_SCALE_1" val="0"/>
  <p:tag name="ANNOTATION_BORDER_ALPHA_1" val="100"/>
  <p:tag name="ANNOTATION_BORDER_COLOR_1" val="0"/>
  <p:tag name="ANNOTATION_FILL_COLOR_1" val="255"/>
  <p:tag name="ANNOTATION_FILL_ALPHA_1" val="100"/>
  <p:tag name="ANNOTATION_BORDER_WIDTH_1" val="3"/>
  <p:tag name="ANNOTATION_SLIDE_WIDTH_1" val="960"/>
  <p:tag name="ANNOTATION_SLIDE_HEIGHT_1" val="720"/>
  <p:tag name="ANNOTATION_TYPE_2" val="1"/>
  <p:tag name="ANNOTATION_START_2" val="0.6"/>
  <p:tag name="ANNOTATION_END_2" val="-1.0"/>
  <p:tag name="ANNOTATION_TOP_2" val="355"/>
  <p:tag name="ANNOTATION_LEFT_2" val="174"/>
  <p:tag name="ANNOTATION_WIDTH_2" val="176"/>
  <p:tag name="ANNOTATION_HEIGHT_2" val="146"/>
  <p:tag name="ANNOTATION_ANIMATION_2" val="2"/>
  <p:tag name="ANNOTATION_ROTATION_2" val="0"/>
  <p:tag name="ANNOTATION_SUB_TYPE_2" val="9"/>
  <p:tag name="ANNOTATION_LOOP_COUNT_2" val="3"/>
  <p:tag name="ANNOTATION_BOX_RADIUS_2" val="5"/>
  <p:tag name="ANNOTATION_SCALE_2" val="0"/>
  <p:tag name="ANNOTATION_BORDER_ALPHA_2" val="100"/>
  <p:tag name="ANNOTATION_BORDER_COLOR_2" val="0"/>
  <p:tag name="ANNOTATION_FILL_COLOR_2" val="255"/>
  <p:tag name="ANNOTATION_FILL_ALPHA_2" val="100"/>
  <p:tag name="ANNOTATION_BORDER_WIDTH_2" val="3"/>
  <p:tag name="ANNOTATION_SLIDE_WIDTH_2" val="960"/>
  <p:tag name="ANNOTATION_SLIDE_HEIGHT_2" val="720"/>
  <p:tag name="ANNOTATION_TYPE_3" val="1"/>
  <p:tag name="ANNOTATION_START_3" val="0.6"/>
  <p:tag name="ANNOTATION_END_3" val="-1.0"/>
  <p:tag name="ANNOTATION_TOP_3" val="482"/>
  <p:tag name="ANNOTATION_LEFT_3" val="357"/>
  <p:tag name="ANNOTATION_WIDTH_3" val="236"/>
  <p:tag name="ANNOTATION_HEIGHT_3" val="146"/>
  <p:tag name="ANNOTATION_ANIMATION_3" val="2"/>
  <p:tag name="ANNOTATION_ROTATION_3" val="0"/>
  <p:tag name="ANNOTATION_SUB_TYPE_3" val="9"/>
  <p:tag name="ANNOTATION_LOOP_COUNT_3" val="3"/>
  <p:tag name="ANNOTATION_BOX_RADIUS_3" val="5"/>
  <p:tag name="ANNOTATION_SCALE_3" val="0"/>
  <p:tag name="ANNOTATION_BORDER_ALPHA_3" val="100"/>
  <p:tag name="ANNOTATION_BORDER_COLOR_3" val="0"/>
  <p:tag name="ANNOTATION_FILL_COLOR_3" val="255"/>
  <p:tag name="ANNOTATION_FILL_ALPHA_3" val="100"/>
  <p:tag name="ANNOTATION_BORDER_WIDTH_3" val="3"/>
  <p:tag name="ANNOTATION_SLIDE_WIDTH_3" val="960"/>
  <p:tag name="ANNOTATION_SLIDE_HEIGHT_3" val="720"/>
  <p:tag name="ANNOTATION_TYPE_4" val="0"/>
  <p:tag name="ANNOTATION_START_4" val="0.6"/>
  <p:tag name="ANNOTATION_END_4" val="-1.0"/>
  <p:tag name="ANNOTATION_TOP_4" val="272"/>
  <p:tag name="ANNOTATION_LEFT_4" val="171"/>
  <p:tag name="ANNOTATION_WIDTH_4" val="151"/>
  <p:tag name="ANNOTATION_HEIGHT_4" val="151"/>
  <p:tag name="ANNOTATION_ANIMATION_4" val="3"/>
  <p:tag name="ANNOTATION_ROTATION_4" val="180"/>
  <p:tag name="ANNOTATION_SUB_TYPE_4" val="1"/>
  <p:tag name="ANNOTATION_LOOP_COUNT_4" val="1"/>
  <p:tag name="ANNOTATION_BOX_RADIUS_4" val="0"/>
  <p:tag name="ANNOTATION_SCALE_4" val="100"/>
  <p:tag name="ANNOTATION_BORDER_ALPHA_4" val="100"/>
  <p:tag name="ANNOTATION_BORDER_COLOR_4" val="16777215"/>
  <p:tag name="ANNOTATION_FILL_COLOR_4" val="255"/>
  <p:tag name="ANNOTATION_FILL_ALPHA_4" val="100"/>
  <p:tag name="ANNOTATION_BORDER_WIDTH_4" val="3"/>
  <p:tag name="ANNOTATION_SLIDE_WIDTH_4" val="960"/>
  <p:tag name="ANNOTATION_SLIDE_HEIGHT_4" val="720"/>
  <p:tag name="ANNOTATION_TYPE_5" val="0"/>
  <p:tag name="ANNOTATION_START_5" val="0.6"/>
  <p:tag name="ANNOTATION_END_5" val="-1.0"/>
  <p:tag name="ANNOTATION_TOP_5" val="419"/>
  <p:tag name="ANNOTATION_LEFT_5" val="364"/>
  <p:tag name="ANNOTATION_WIDTH_5" val="151"/>
  <p:tag name="ANNOTATION_HEIGHT_5" val="151"/>
  <p:tag name="ANNOTATION_ANIMATION_5" val="3"/>
  <p:tag name="ANNOTATION_ROTATION_5" val="180"/>
  <p:tag name="ANNOTATION_SUB_TYPE_5" val="1"/>
  <p:tag name="ANNOTATION_LOOP_COUNT_5" val="1"/>
  <p:tag name="ANNOTATION_BOX_RADIUS_5" val="0"/>
  <p:tag name="ANNOTATION_SCALE_5" val="100"/>
  <p:tag name="ANNOTATION_BORDER_ALPHA_5" val="100"/>
  <p:tag name="ANNOTATION_BORDER_COLOR_5" val="16777215"/>
  <p:tag name="ANNOTATION_FILL_COLOR_5" val="255"/>
  <p:tag name="ANNOTATION_FILL_ALPHA_5" val="100"/>
  <p:tag name="ANNOTATION_BORDER_WIDTH_5" val="3"/>
  <p:tag name="ANNOTATION_SLIDE_WIDTH_5" val="960"/>
  <p:tag name="ANNOTATION_SLIDE_HEIGHT_5" val="720"/>
  <p:tag name="ANNOTATION_TYPE_6" val="0"/>
  <p:tag name="ANNOTATION_START_6" val="0.6"/>
  <p:tag name="ANNOTATION_TOP_6" val="550"/>
  <p:tag name="ANNOTATION_LEFT_6" val="604"/>
  <p:tag name="ANNOTATION_WIDTH_6" val="151"/>
  <p:tag name="ANNOTATION_HEIGHT_6" val="151"/>
  <p:tag name="ANNOTATION_ANIMATION_6" val="3"/>
  <p:tag name="ANNOTATION_ROTATION_6" val="180"/>
  <p:tag name="ANNOTATION_SUB_TYPE_6" val="1"/>
  <p:tag name="ANNOTATION_LOOP_COUNT_6" val="1"/>
  <p:tag name="ANNOTATION_BOX_RADIUS_6" val="0"/>
  <p:tag name="ANNOTATION_SCALE_6" val="100"/>
  <p:tag name="ANNOTATION_BORDER_ALPHA_6" val="100"/>
  <p:tag name="ANNOTATION_BORDER_COLOR_6" val="16777215"/>
  <p:tag name="ANNOTATION_FILL_COLOR_6" val="255"/>
  <p:tag name="ANNOTATION_FILL_ALPHA_6" val="100"/>
  <p:tag name="ANNOTATION_BORDER_WIDTH_6" val="3"/>
  <p:tag name="ANNOTATION_SLIDE_WIDTH_6" val="960"/>
  <p:tag name="ANNOTATION_SLIDE_HEIGHT_6" val="720"/>
  <p:tag name="ANNOTATION_COUNT" val="6"/>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65.xml><?xml version="1.0" encoding="utf-8"?>
<p:tagLst xmlns:a="http://schemas.openxmlformats.org/drawingml/2006/main" xmlns:r="http://schemas.openxmlformats.org/officeDocument/2006/relationships" xmlns:p="http://schemas.openxmlformats.org/presentationml/2006/main">
  <p:tag name="AUDIO_ID" val="287"/>
  <p:tag name="ARTICULATE_AUDIO_RECORDED" val="1"/>
  <p:tag name="ORIGINAL_AUDIO_FILEPATH" val="C:\Users\abthompson\Documents\Articulate\A &amp; A\Audacity export\Slide 31 - Slide 31.wav"/>
  <p:tag name="ELAPSEDTIME" val="0"/>
  <p:tag name="ARTICULATE_TITLE_TAG" val="Introduction"/>
  <p:tag name="ANNOTATION_TYPE_7" val="0"/>
  <p:tag name="ANNOTATION_START_7" val="1.6"/>
  <p:tag name="ANNOTATION_END_7" val="-1.0"/>
  <p:tag name="ANNOTATION_TOP_7" val="566"/>
  <p:tag name="ANNOTATION_LEFT_7" val="343"/>
  <p:tag name="ANNOTATION_WIDTH_7" val="151"/>
  <p:tag name="ANNOTATION_HEIGHT_7" val="151"/>
  <p:tag name="ANNOTATION_ANIMATION_7" val="3"/>
  <p:tag name="ANNOTATION_ROTATION_7" val="180"/>
  <p:tag name="ANNOTATION_SUB_TYPE_7" val="1"/>
  <p:tag name="ANNOTATION_LOOP_COUNT_7" val="1"/>
  <p:tag name="ANNOTATION_BOX_RADIUS_7" val="0"/>
  <p:tag name="ANNOTATION_SCALE_7" val="100"/>
  <p:tag name="ANNOTATION_BORDER_ALPHA_7" val="100"/>
  <p:tag name="ANNOTATION_BORDER_COLOR_7" val="16777215"/>
  <p:tag name="ANNOTATION_FILL_COLOR_7" val="255"/>
  <p:tag name="ANNOTATION_FILL_ALPHA_7" val="100"/>
  <p:tag name="ANNOTATION_BORDER_WIDTH_7" val="3"/>
  <p:tag name="ANNOTATION_SLIDE_WIDTH_7" val="960"/>
  <p:tag name="ANNOTATION_SLIDE_HEIGHT_7" val="720"/>
  <p:tag name="ANNOTATION_TYPE_8" val="0"/>
  <p:tag name="ANNOTATION_START_8" val="1.6"/>
  <p:tag name="ANNOTATION_TOP_8" val="548"/>
  <p:tag name="ANNOTATION_LEFT_8" val="826"/>
  <p:tag name="ANNOTATION_WIDTH_8" val="151"/>
  <p:tag name="ANNOTATION_HEIGHT_8" val="151"/>
  <p:tag name="ANNOTATION_ANIMATION_8" val="3"/>
  <p:tag name="ANNOTATION_ROTATION_8" val="180"/>
  <p:tag name="ANNOTATION_SUB_TYPE_8" val="1"/>
  <p:tag name="ANNOTATION_LOOP_COUNT_8" val="1"/>
  <p:tag name="ANNOTATION_BOX_RADIUS_8" val="0"/>
  <p:tag name="ANNOTATION_SCALE_8" val="100"/>
  <p:tag name="ANNOTATION_BORDER_ALPHA_8" val="100"/>
  <p:tag name="ANNOTATION_BORDER_COLOR_8" val="16777215"/>
  <p:tag name="ANNOTATION_FILL_COLOR_8" val="255"/>
  <p:tag name="ANNOTATION_FILL_ALPHA_8" val="100"/>
  <p:tag name="ANNOTATION_BORDER_WIDTH_8" val="3"/>
  <p:tag name="ANNOTATION_SLIDE_WIDTH_8" val="960"/>
  <p:tag name="ANNOTATION_SLIDE_HEIGHT_8" val="720"/>
  <p:tag name="ANNOTATION_TYPE_1" val="1"/>
  <p:tag name="ANNOTATION_START_1" val="0.7"/>
  <p:tag name="ANNOTATION_END_1" val="-1.0"/>
  <p:tag name="ANNOTATION_TOP_1" val="410"/>
  <p:tag name="ANNOTATION_LEFT_1" val="16"/>
  <p:tag name="ANNOTATION_WIDTH_1" val="145"/>
  <p:tag name="ANNOTATION_HEIGHT_1" val="130"/>
  <p:tag name="ANNOTATION_ANIMATION_1" val="2"/>
  <p:tag name="ANNOTATION_ROTATION_1" val="0"/>
  <p:tag name="ANNOTATION_SUB_TYPE_1" val="9"/>
  <p:tag name="ANNOTATION_LOOP_COUNT_1" val="3"/>
  <p:tag name="ANNOTATION_BOX_RADIUS_1" val="5"/>
  <p:tag name="ANNOTATION_SCALE_1" val="0"/>
  <p:tag name="ANNOTATION_BORDER_ALPHA_1" val="100"/>
  <p:tag name="ANNOTATION_BORDER_COLOR_1" val="0"/>
  <p:tag name="ANNOTATION_FILL_COLOR_1" val="255"/>
  <p:tag name="ANNOTATION_FILL_ALPHA_1" val="100"/>
  <p:tag name="ANNOTATION_BORDER_WIDTH_1" val="3"/>
  <p:tag name="ANNOTATION_SLIDE_WIDTH_1" val="960"/>
  <p:tag name="ANNOTATION_SLIDE_HEIGHT_1" val="720"/>
  <p:tag name="ANNOTATION_TYPE_2" val="1"/>
  <p:tag name="ANNOTATION_START_2" val="0.7"/>
  <p:tag name="ANNOTATION_END_2" val="-1.0"/>
  <p:tag name="ANNOTATION_TOP_2" val="492"/>
  <p:tag name="ANNOTATION_LEFT_2" val="174"/>
  <p:tag name="ANNOTATION_WIDTH_2" val="180"/>
  <p:tag name="ANNOTATION_HEIGHT_2" val="167"/>
  <p:tag name="ANNOTATION_ANIMATION_2" val="2"/>
  <p:tag name="ANNOTATION_ROTATION_2" val="0"/>
  <p:tag name="ANNOTATION_SUB_TYPE_2" val="9"/>
  <p:tag name="ANNOTATION_LOOP_COUNT_2" val="3"/>
  <p:tag name="ANNOTATION_BOX_RADIUS_2" val="5"/>
  <p:tag name="ANNOTATION_SCALE_2" val="0"/>
  <p:tag name="ANNOTATION_BORDER_ALPHA_2" val="100"/>
  <p:tag name="ANNOTATION_BORDER_COLOR_2" val="0"/>
  <p:tag name="ANNOTATION_FILL_COLOR_2" val="255"/>
  <p:tag name="ANNOTATION_FILL_ALPHA_2" val="100"/>
  <p:tag name="ANNOTATION_BORDER_WIDTH_2" val="3"/>
  <p:tag name="ANNOTATION_SLIDE_WIDTH_2" val="960"/>
  <p:tag name="ANNOTATION_SLIDE_HEIGHT_2" val="720"/>
  <p:tag name="ANNOTATION_TYPE_3" val="1"/>
  <p:tag name="ANNOTATION_START_3" val="0.7"/>
  <p:tag name="ANNOTATION_END_3" val="-1.0"/>
  <p:tag name="ANNOTATION_TOP_3" val="480"/>
  <p:tag name="ANNOTATION_LEFT_3" val="585"/>
  <p:tag name="ANNOTATION_WIDTH_3" val="245"/>
  <p:tag name="ANNOTATION_HEIGHT_3" val="157"/>
  <p:tag name="ANNOTATION_ANIMATION_3" val="2"/>
  <p:tag name="ANNOTATION_ROTATION_3" val="0"/>
  <p:tag name="ANNOTATION_SUB_TYPE_3" val="9"/>
  <p:tag name="ANNOTATION_LOOP_COUNT_3" val="3"/>
  <p:tag name="ANNOTATION_BOX_RADIUS_3" val="5"/>
  <p:tag name="ANNOTATION_SCALE_3" val="0"/>
  <p:tag name="ANNOTATION_BORDER_ALPHA_3" val="100"/>
  <p:tag name="ANNOTATION_BORDER_COLOR_3" val="0"/>
  <p:tag name="ANNOTATION_FILL_COLOR_3" val="255"/>
  <p:tag name="ANNOTATION_FILL_ALPHA_3" val="100"/>
  <p:tag name="ANNOTATION_BORDER_WIDTH_3" val="3"/>
  <p:tag name="ANNOTATION_SLIDE_WIDTH_3" val="960"/>
  <p:tag name="ANNOTATION_SLIDE_HEIGHT_3" val="720"/>
  <p:tag name="ANNOTATION_TYPE_4" val="0"/>
  <p:tag name="ANNOTATION_START_4" val="1.4"/>
  <p:tag name="ANNOTATION_END_4" val="-1.0"/>
  <p:tag name="ANNOTATION_TOP_4" val="474"/>
  <p:tag name="ANNOTATION_LEFT_4" val="160"/>
  <p:tag name="ANNOTATION_WIDTH_4" val="151"/>
  <p:tag name="ANNOTATION_HEIGHT_4" val="151"/>
  <p:tag name="ANNOTATION_ANIMATION_4" val="3"/>
  <p:tag name="ANNOTATION_ROTATION_4" val="180"/>
  <p:tag name="ANNOTATION_SUB_TYPE_4" val="1"/>
  <p:tag name="ANNOTATION_LOOP_COUNT_4" val="1"/>
  <p:tag name="ANNOTATION_BOX_RADIUS_4" val="0"/>
  <p:tag name="ANNOTATION_SCALE_4" val="100"/>
  <p:tag name="ANNOTATION_BORDER_ALPHA_4" val="100"/>
  <p:tag name="ANNOTATION_BORDER_COLOR_4" val="16777215"/>
  <p:tag name="ANNOTATION_FILL_COLOR_4" val="255"/>
  <p:tag name="ANNOTATION_FILL_ALPHA_4" val="100"/>
  <p:tag name="ANNOTATION_BORDER_WIDTH_4" val="3"/>
  <p:tag name="ANNOTATION_SLIDE_WIDTH_4" val="960"/>
  <p:tag name="ANNOTATION_SLIDE_HEIGHT_4" val="720"/>
  <p:tag name="ANNOTATION_TYPE_5" val="0"/>
  <p:tag name="ANNOTATION_START_5" val="1.4"/>
  <p:tag name="ANNOTATION_END_5" val="-1.0"/>
  <p:tag name="ANNOTATION_TOP_5" val="579"/>
  <p:tag name="ANNOTATION_LEFT_5" val="345"/>
  <p:tag name="ANNOTATION_WIDTH_5" val="151"/>
  <p:tag name="ANNOTATION_HEIGHT_5" val="151"/>
  <p:tag name="ANNOTATION_ANIMATION_5" val="3"/>
  <p:tag name="ANNOTATION_ROTATION_5" val="180"/>
  <p:tag name="ANNOTATION_SUB_TYPE_5" val="1"/>
  <p:tag name="ANNOTATION_LOOP_COUNT_5" val="1"/>
  <p:tag name="ANNOTATION_BOX_RADIUS_5" val="0"/>
  <p:tag name="ANNOTATION_SCALE_5" val="100"/>
  <p:tag name="ANNOTATION_BORDER_ALPHA_5" val="100"/>
  <p:tag name="ANNOTATION_BORDER_COLOR_5" val="16777215"/>
  <p:tag name="ANNOTATION_FILL_COLOR_5" val="255"/>
  <p:tag name="ANNOTATION_FILL_ALPHA_5" val="100"/>
  <p:tag name="ANNOTATION_BORDER_WIDTH_5" val="3"/>
  <p:tag name="ANNOTATION_SLIDE_WIDTH_5" val="960"/>
  <p:tag name="ANNOTATION_SLIDE_HEIGHT_5" val="720"/>
  <p:tag name="ANNOTATION_TYPE_6" val="0"/>
  <p:tag name="ANNOTATION_START_6" val="1.4"/>
  <p:tag name="ANNOTATION_TOP_6" val="552"/>
  <p:tag name="ANNOTATION_LEFT_6" val="831"/>
  <p:tag name="ANNOTATION_WIDTH_6" val="151"/>
  <p:tag name="ANNOTATION_HEIGHT_6" val="151"/>
  <p:tag name="ANNOTATION_ANIMATION_6" val="3"/>
  <p:tag name="ANNOTATION_ROTATION_6" val="180"/>
  <p:tag name="ANNOTATION_SUB_TYPE_6" val="1"/>
  <p:tag name="ANNOTATION_LOOP_COUNT_6" val="1"/>
  <p:tag name="ANNOTATION_BOX_RADIUS_6" val="0"/>
  <p:tag name="ANNOTATION_SCALE_6" val="100"/>
  <p:tag name="ANNOTATION_BORDER_ALPHA_6" val="100"/>
  <p:tag name="ANNOTATION_BORDER_COLOR_6" val="16777215"/>
  <p:tag name="ANNOTATION_FILL_COLOR_6" val="255"/>
  <p:tag name="ANNOTATION_FILL_ALPHA_6" val="100"/>
  <p:tag name="ANNOTATION_BORDER_WIDTH_6" val="3"/>
  <p:tag name="ANNOTATION_SLIDE_WIDTH_6" val="960"/>
  <p:tag name="ANNOTATION_SLIDE_HEIGHT_6" val="720"/>
  <p:tag name="ANNOTATION_COUNT" val="6"/>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67.xml><?xml version="1.0" encoding="utf-8"?>
<p:tagLst xmlns:a="http://schemas.openxmlformats.org/drawingml/2006/main" xmlns:r="http://schemas.openxmlformats.org/officeDocument/2006/relationships" xmlns:p="http://schemas.openxmlformats.org/presentationml/2006/main">
  <p:tag name="AUDIO_ID" val="288"/>
  <p:tag name="ARTICULATE_AUDIO_RECORDED" val="1"/>
  <p:tag name="ORIGINAL_AUDIO_FILEPATH" val="C:\Users\abthompson\Documents\Articulate\A &amp; A\Audacity export\Slide 32 - Slide 32.wav"/>
  <p:tag name="ELAPSEDTIME" val="0"/>
  <p:tag name="ARTICULATE_TITLE_TAG" val="Introduction"/>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CHARACTER_FILE" val=".\characters\e631a530-8c0a-42ea-b53d-3c7ece20cf95.emf"/>
  <p:tag name="ARTICULATE_CHARACTER_TYPE" val="illustrated"/>
  <p:tag name="ARTICULATE_CHARACTER_ID" val="Female 2"/>
  <p:tag name="ARTICULATE_CHARACTER_EXPRESSION" val="Female 2/2/f2_3_talking_head_side_standing.wmf"/>
  <p:tag name="ARTICULATE_CHARACTER_POSE" val="Female 2/2/f2_13_pointer1_body_side_standing.wmf"/>
  <p:tag name="ARTICULATE_CHARACTER_FLIP" val="True"/>
</p:tagLst>
</file>

<file path=ppt/tags/tag6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4"/>
</p:tagLst>
</file>

<file path=ppt/tags/tag7.xml><?xml version="1.0" encoding="utf-8"?>
<p:tagLst xmlns:a="http://schemas.openxmlformats.org/drawingml/2006/main" xmlns:r="http://schemas.openxmlformats.org/officeDocument/2006/relationships" xmlns:p="http://schemas.openxmlformats.org/presentationml/2006/main">
  <p:tag name="AUDIO_ID" val="267"/>
  <p:tag name="ARTICULATE_AUDIO_RECORDED" val="1"/>
  <p:tag name="ORIGINAL_AUDIO_FILEPATH" val="C:\Users\abthompson\Documents\Articulate\A &amp; A\Audacity export\Slide 11 - Slide 11.wav"/>
  <p:tag name="ELAPSEDTIME" val="0"/>
  <p:tag name="TIMELINE" val="3.80/7.50/8.80"/>
  <p:tag name="ARTICULATE_TITLE_TAG" val="Goals"/>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ocuments\Articulate\A &amp; A\Audacity export\Slide 10 - Accessibility and Accommodations.wav"/>
  <p:tag name="ELAPSEDTIME" val="0"/>
  <p:tag name="ARTICULATE_TITLE_TAG" val="Introduction"/>
  <p:tag name="ARTICULATE_NAV_LEVEL" val="1"/>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UDIO_ID" val="354"/>
  <p:tag name="ARTICULATE_USED_LAYOUT" val="1"/>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72.xml><?xml version="1.0" encoding="utf-8"?>
<p:tagLst xmlns:a="http://schemas.openxmlformats.org/drawingml/2006/main" xmlns:r="http://schemas.openxmlformats.org/officeDocument/2006/relationships" xmlns:p="http://schemas.openxmlformats.org/presentationml/2006/main">
  <p:tag name="AUDIO_ID" val="346"/>
  <p:tag name="ARTICULATE_USED_LAYOUT" val="2"/>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UDIO_ID" val="349"/>
  <p:tag name="ARTICULATE_USED_LAYOUT" val="2"/>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ocuments\Articulate\A &amp; A\Audacity export\Slide 10 - Accessibility and Accommodations.wav"/>
  <p:tag name="ELAPSEDTIME" val="0"/>
  <p:tag name="ARTICULATE_TITLE_TAG" val="Introduction"/>
  <p:tag name="ARTICULATE_NAV_LEVEL" val="1"/>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UDIO_ID" val="372"/>
  <p:tag name="ARTICULATE_USED_LAYOUT" val="1"/>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76.xml><?xml version="1.0" encoding="utf-8"?>
<p:tagLst xmlns:a="http://schemas.openxmlformats.org/drawingml/2006/main" xmlns:r="http://schemas.openxmlformats.org/officeDocument/2006/relationships" xmlns:p="http://schemas.openxmlformats.org/presentationml/2006/main">
  <p:tag name="AUDIO_ID" val="350"/>
  <p:tag name="ARTICULATE_USED_LAYOUT" val="2"/>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UDIO_ID" val="351"/>
  <p:tag name="ARTICULATE_USED_LAYOUT" val="2"/>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ocuments\Articulate\A &amp; A\Audacity export\Slide 32 - Slide 32.wav"/>
  <p:tag name="ELAPSEDTIME" val="0"/>
  <p:tag name="ARTICULATE_TITLE_TAG" val="Introduction"/>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UDIO_ID" val="370"/>
  <p:tag name="ARTICULATE_USED_LAYOUT" val="2"/>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CHARACTER_FILE" val=".\characters\9da0ac72-7013-421e-80dc-c73cc542853d.emf"/>
  <p:tag name="ARTICULATE_CHARACTER_TYPE" val="illustrated"/>
  <p:tag name="ARTICULATE_CHARACTER_ID" val="Female 2"/>
  <p:tag name="ARTICULATE_CHARACTER_EXPRESSION" val="Female 2/2/f2_6_asking_head_side_standing.wmf"/>
  <p:tag name="ARTICULATE_CHARACTER_POSE" val="Female 2/2/f2_15_pointer3_body_side_standing.wmf"/>
  <p:tag name="ARTICULATE_CHARACTER_FLIP" val="True"/>
</p:tagLst>
</file>

<file path=ppt/tags/tag8.xml><?xml version="1.0" encoding="utf-8"?>
<p:tagLst xmlns:a="http://schemas.openxmlformats.org/drawingml/2006/main" xmlns:r="http://schemas.openxmlformats.org/officeDocument/2006/relationships" xmlns:p="http://schemas.openxmlformats.org/presentationml/2006/main">
  <p:tag name="ARTICULATE_CHARACTER_FILE" val=".\characters\8ecdb3d0-db6b-4031-8ddc-a013eccdde39.emf"/>
  <p:tag name="ARTICULATE_CHARACTER_TYPE" val="illustrated"/>
  <p:tag name="ARTICULATE_CHARACTER_ID" val="Female 2"/>
  <p:tag name="ARTICULATE_CHARACTER_EXPRESSION" val="Female 2/2/f2_3_talking_head_front_standing.wmf"/>
  <p:tag name="ARTICULATE_CHARACTER_POSE" val="Female 2/2/f2_3_talking_body_front_standing.wmf"/>
  <p:tag name="ARTICULATE_CHARACTER_FLIP" val="False"/>
</p:tagLst>
</file>

<file path=ppt/tags/tag8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4"/>
</p:tagLst>
</file>

<file path=ppt/tags/tag81.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ocuments\Articulate\A &amp; A\Audacity export\Slide 10 - Accessibility and Accommodations.wav"/>
  <p:tag name="ELAPSEDTIME" val="0"/>
  <p:tag name="ARTICULATE_TITLE_TAG" val="Introduction"/>
  <p:tag name="ARTICULATE_NAV_LEVEL" val="1"/>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UDIO_ID" val="359"/>
  <p:tag name="ARTICULATE_USED_LAYOUT" val="1"/>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83.xml><?xml version="1.0" encoding="utf-8"?>
<p:tagLst xmlns:a="http://schemas.openxmlformats.org/drawingml/2006/main" xmlns:r="http://schemas.openxmlformats.org/officeDocument/2006/relationships" xmlns:p="http://schemas.openxmlformats.org/presentationml/2006/main">
  <p:tag name="ARTICULATE_AUDIO_RECORDED" val="1"/>
  <p:tag name="AUDIO_ID" val="330"/>
  <p:tag name="ORIGINAL_AUDIO_FILEPATH" val="C:\Users\abthompson\Documents\Articulate\A &amp; A\Audacity export\Slide 74 - Slide 74.wav"/>
  <p:tag name="ELAPSEDTIME" val="0"/>
  <p:tag name="ARTICULATE_TITLE_TAG" val="Assigning Supports and Accommodations"/>
  <p:tag name="ARTICULATE_NAV_LEVEL" val="1"/>
  <p:tag name="ARTICULATE_SLIDE_PRESENTER_GUID" val="0f1970ad-8126-438a-b8c5-00432bfe266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CHARACTER_FILE" val=".\characters\e631a530-8c0a-42ea-b53d-3c7ece20cf95.emf"/>
  <p:tag name="ARTICULATE_CHARACTER_TYPE" val="illustrated"/>
  <p:tag name="ARTICULATE_CHARACTER_ID" val="Female 2"/>
  <p:tag name="ARTICULATE_CHARACTER_EXPRESSION" val="Female 2/2/f2_3_talking_head_side_standing.wmf"/>
  <p:tag name="ARTICULATE_CHARACTER_POSE" val="Female 2/2/f2_13_pointer1_body_side_standing.wmf"/>
  <p:tag name="ARTICULATE_CHARACTER_FLIP" val="True"/>
</p:tagLst>
</file>

<file path=ppt/tags/tag8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86.xml><?xml version="1.0" encoding="utf-8"?>
<p:tagLst xmlns:a="http://schemas.openxmlformats.org/drawingml/2006/main" xmlns:r="http://schemas.openxmlformats.org/officeDocument/2006/relationships" xmlns:p="http://schemas.openxmlformats.org/presentationml/2006/main">
  <p:tag name="ARTICULATE_AUDIO_RECORDED" val="1"/>
  <p:tag name="AUDIO_ID" val="331"/>
  <p:tag name="ORIGINAL_AUDIO_FILEPATH" val="C:\Users\abthompson\Documents\Articulate\A &amp; A\Audacity export\Slide 75 - Slide 75.wav"/>
  <p:tag name="ELAPSEDTIME" val="0"/>
  <p:tag name="ARTICULATE_TITLE_TAG" val="Assigning Supports and Accommodations"/>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88.xml><?xml version="1.0" encoding="utf-8"?>
<p:tagLst xmlns:a="http://schemas.openxmlformats.org/drawingml/2006/main" xmlns:r="http://schemas.openxmlformats.org/officeDocument/2006/relationships" xmlns:p="http://schemas.openxmlformats.org/presentationml/2006/main">
  <p:tag name="ARTICULATE_AUDIO_RECORDED" val="1"/>
  <p:tag name="AUDIO_ID" val="332"/>
  <p:tag name="ORIGINAL_AUDIO_FILEPATH" val="C:\Users\abthompson\Documents\Articulate\A &amp; A\Audacity export\Slide 76 - Slide 76.wav"/>
  <p:tag name="ELAPSEDTIME" val="0"/>
  <p:tag name="ARTICULATE_TITLE_TAG" val="Assigning Supports and Accommodations"/>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CHARACTER_FILE" val=".\characters\f9f9a861-cd68-4c96-9f0e-e51530c6b885.emf"/>
  <p:tag name="ARTICULATE_CHARACTER_TYPE" val="illustrated"/>
  <p:tag name="ARTICULATE_CHARACTER_ID" val="Male 11"/>
  <p:tag name="ARTICULATE_CHARACTER_EXPRESSION" val="m11/m11_3_talking_head_side_standing.wmf"/>
  <p:tag name="ARTICULATE_CHARACTER_POSE" val="m11/m11_9_worried_body_side_standing.wmf"/>
  <p:tag name="ARTICULATE_CHARACTER_FLIP" val="True"/>
</p:tagLst>
</file>

<file path=ppt/tags/tag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90.xml><?xml version="1.0" encoding="utf-8"?>
<p:tagLst xmlns:a="http://schemas.openxmlformats.org/drawingml/2006/main" xmlns:r="http://schemas.openxmlformats.org/officeDocument/2006/relationships" xmlns:p="http://schemas.openxmlformats.org/presentationml/2006/main">
  <p:tag name="ARTICULATE_CHARACTER_FILE" val=".\characters\f28bca19-4f9d-4035-8f77-0663ecd982f2.emf"/>
  <p:tag name="ARTICULATE_CHARACTER_TYPE" val="illustrated"/>
  <p:tag name="ARTICULATE_CHARACTER_ID" val="Female 14"/>
  <p:tag name="ARTICULATE_CHARACTER_EXPRESSION" val="14/f14_3_talking_head_side_standing.wmf"/>
  <p:tag name="ARTICULATE_CHARACTER_POSE" val="14/f14_10_confused_body_side_standing.wmf"/>
  <p:tag name="ARTICULATE_CHARACTER_FLIP" val="False"/>
</p:tagLst>
</file>

<file path=ppt/tags/tag91.xml><?xml version="1.0" encoding="utf-8"?>
<p:tagLst xmlns:a="http://schemas.openxmlformats.org/drawingml/2006/main" xmlns:r="http://schemas.openxmlformats.org/officeDocument/2006/relationships" xmlns:p="http://schemas.openxmlformats.org/presentationml/2006/main">
  <p:tag name="ARTICULATE_CHARACTER_FILE" val=".\characters\680075c3-23fe-45f7-bb48-bf41a9d5954b.emf"/>
  <p:tag name="ARTICULATE_CHARACTER_TYPE" val="illustrated"/>
  <p:tag name="ARTICULATE_CHARACTER_ID" val="Female 4"/>
  <p:tag name="ARTICULATE_CHARACTER_EXPRESSION" val="4/f4_4_thinking_head_front_standing.wmf"/>
  <p:tag name="ARTICULATE_CHARACTER_POSE" val="4/f4_4_thinking_body_front_standing.wmf"/>
  <p:tag name="ARTICULATE_CHARACTER_FLIP" val="False"/>
</p:tagLst>
</file>

<file path=ppt/tags/tag92.xml><?xml version="1.0" encoding="utf-8"?>
<p:tagLst xmlns:a="http://schemas.openxmlformats.org/drawingml/2006/main" xmlns:r="http://schemas.openxmlformats.org/officeDocument/2006/relationships" xmlns:p="http://schemas.openxmlformats.org/presentationml/2006/main">
  <p:tag name="ARTICULATE_CHARACTER_FILE" val=".\characters\18e9b156-c193-4474-a391-2d3c208049d8.emf"/>
  <p:tag name="ARTICULATE_CHARACTER_TYPE" val="illustrated"/>
  <p:tag name="ARTICULATE_CHARACTER_ID" val="Female 2"/>
  <p:tag name="ARTICULATE_CHARACTER_EXPRESSION" val="Female 2/2/f2_2_happy_head_side_standing.wmf"/>
  <p:tag name="ARTICULATE_CHARACTER_POSE" val="Female 2/2/f2_13_pointer1_body_side_standing.wmf"/>
  <p:tag name="ARTICULATE_CHARACTER_FLIP" val="True"/>
</p:tagLst>
</file>

<file path=ppt/tags/tag9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94.xml><?xml version="1.0" encoding="utf-8"?>
<p:tagLst xmlns:a="http://schemas.openxmlformats.org/drawingml/2006/main" xmlns:r="http://schemas.openxmlformats.org/officeDocument/2006/relationships" xmlns:p="http://schemas.openxmlformats.org/presentationml/2006/main">
  <p:tag name="ARTICULATE_AUDIO_RECORDED" val="1"/>
  <p:tag name="AUDIO_ID" val="333"/>
  <p:tag name="ORIGINAL_AUDIO_FILEPATH" val="C:\Users\abthompson\Documents\Articulate\A &amp; A\Audacity export\Slide 77 - Slide 77.wav"/>
  <p:tag name="ELAPSEDTIME" val="0"/>
  <p:tag name="ARTICULATE_TITLE_TAG" val="Assigning Supports and Accommodations"/>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CHARACTER_FILE" val=".\characters\9da0ac72-7013-421e-80dc-c73cc542853d.emf"/>
  <p:tag name="ARTICULATE_CHARACTER_TYPE" val="illustrated"/>
  <p:tag name="ARTICULATE_CHARACTER_ID" val="Female 2"/>
  <p:tag name="ARTICULATE_CHARACTER_EXPRESSION" val="Female 2/2/f2_6_asking_head_side_standing.wmf"/>
  <p:tag name="ARTICULATE_CHARACTER_POSE" val="Female 2/2/f2_15_pointer3_body_side_standing.wmf"/>
  <p:tag name="ARTICULATE_CHARACTER_FLIP" val="True"/>
</p:tagLst>
</file>

<file path=ppt/tags/tag9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ags/tag97.xml><?xml version="1.0" encoding="utf-8"?>
<p:tagLst xmlns:a="http://schemas.openxmlformats.org/drawingml/2006/main" xmlns:r="http://schemas.openxmlformats.org/officeDocument/2006/relationships" xmlns:p="http://schemas.openxmlformats.org/presentationml/2006/main">
  <p:tag name="ARTICULATE_AUDIO_RECORDED" val="1"/>
  <p:tag name="AUDIO_ID" val="334"/>
  <p:tag name="ORIGINAL_AUDIO_FILEPATH" val="C:\Users\abthompson\Documents\Articulate\A &amp; A\Audacity export\Slide 78 - Slide 78.wav"/>
  <p:tag name="ELAPSEDTIME" val="0"/>
  <p:tag name="ARTICULATE_TITLE_TAG" val="Assigning Supports and Accommodations"/>
  <p:tag name="ARTICULATE_NAV_LEVEL" val="2"/>
  <p:tag name="ARTICULATE_SLIDE_PRESENTER_GUID" val="0f1970ad-8126-438a-b8c5-00432bfe2662"/>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CHARACTER_FILE" val=".\characters\70ee6da1-405d-4229-85e9-d9529fe11064.emf"/>
  <p:tag name="ARTICULATE_CHARACTER_TYPE" val="illustrated"/>
  <p:tag name="ARTICULATE_CHARACTER_ID" val="Female 2"/>
  <p:tag name="ARTICULATE_CHARACTER_EXPRESSION" val="Female 2/2/f2_3_talking_head_side_standing.wmf"/>
  <p:tag name="ARTICULATE_CHARACTER_POSE" val="Female 2/2/f2_14_pointer2_body_side_standing.wmf"/>
  <p:tag name="ARTICULATE_CHARACTER_FLIP" val="True"/>
</p:tagLst>
</file>

<file path=ppt/tags/tag9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ct:contentTypeSchema ct:_="" ma:_="" ma:contentTypeName="Project Site Document" ma:contentTypeID="0x0101008A98423170284BEEB635F43C3CF4E98B0052D2DBEEA393234CB789DA2A2CB83F05" ma:contentTypeVersion="21" ma:contentTypeDescription="" ma:contentTypeScope="" ma:versionID="ee7fd7435da32f641dd902f0c86bbf2e" xmlns:ct="http://schemas.microsoft.com/office/2006/metadata/contentType" xmlns:ma="http://schemas.microsoft.com/office/2006/metadata/properties/metaAttributes">
<xsd:schema targetNamespace="http://schemas.microsoft.com/office/2006/metadata/properties" ma:root="true" ma:fieldsID="606a06098529dab278d3f21460a43b9f" ns2:_="" ns3:_="" xmlns:xsd="http://www.w3.org/2001/XMLSchema" xmlns:xs="http://www.w3.org/2001/XMLSchema" xmlns:p="http://schemas.microsoft.com/office/2006/metadata/properties" xmlns:ns2="$ListId:Project Documents;" xmlns:ns3="ABBA7159-3513-4C4A-97C5-86F1991FA387">
<xsd:import namespace="$ListId:Project Documents;"/>
<xsd:import namespace="ABBA7159-3513-4C4A-97C5-86F1991FA387"/>
<xsd:element name="properties">
<xsd:complexType>
<xsd:sequence>
<xsd:element name="documentManagement">
<xsd:complexType>
<xsd:all>
<xsd:element ref="ns2:Owner" minOccurs="0"/>
<xsd:element ref="ns2:Status" minOccurs="0"/>
<xsd:element ref="ns3:RelatedItems" minOccurs="0"/>
</xsd:all>
</xsd:complexType>
</xsd:element>
</xsd:sequence>
</xsd:complexType>
</xsd:element>
</xsd:schema>
<xsd:schema targetNamespace="$ListId:Project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Owner" ma:index="8" nillable="true" ma:displayName="Owner" ma:list="UserInfo"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 ma:index="9" nillable="true" ma:displayName="Status" ma:default="Draft" ma:internalName="Status">
<xsd:simpleType>
<xsd:restriction base="dms:Choice">
<xsd:enumeration value="Draft"/>
<xsd:enumeration value="Ready For Review"/>
<xsd:enumeration value="Final"/>
</xsd:restriction>
</xsd:simpleType>
</xsd:element>
</xsd:schema>
<xsd:schema targetNamespace="ABBA7159-3513-4C4A-97C5-86F1991FA387"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RelatedItems" ma:index="10" nillable="true" ma:displayName="Related Items" ma:internalName="RelatedItems">
<xsd:simpleType>
<xsd:restriction base="dms:Unknown"/>
</xsd:simple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3.xml><?xml version="1.0" encoding="utf-8"?>
<LongProperties xmlns="http://schemas.microsoft.com/office/2006/metadata/longProperties"/>
</file>

<file path=customXml/item4.xml><?xml version="1.0" encoding="utf-8"?><p:properties xmlns:p="http://schemas.microsoft.com/office/2006/metadata/properties" xmlns:xsi="http://www.w3.org/2001/XMLSchema-instance"><documentManagement><Status xmlns="$ListId:Project Documents;">Final</Status><RelatedItems xmlns="ABBA7159-3513-4C4A-97C5-86F1991FA387" xsi:nil="true"/><Owner xmlns="$ListId:Project Documents;"><UserInfo xmlns="$ListId:Project Documents;"><DisplayName xmlns="$ListId:Project Documents;"></DisplayName><AccountId xmlns="$ListId:Project Documents;">4752</AccountId><AccountType xmlns="$ListId:Project Documents;"/></UserInfo></Owner></documentManagement></p:properties>
</file>

<file path=customXml/itemProps1.xml><?xml version="1.0" encoding="utf-8"?>
<ds:datastoreItem xmlns:ds="http://schemas.openxmlformats.org/officeDocument/2006/customXml" ds:itemID="{04D3F362-B1AB-4C28-AA78-E855A543280B}">
  <ds:schemaRefs>
    <ds:schemaRef ds:uri="http://schemas.microsoft.com/sharepoint/v3/contenttype/forms"/>
  </ds:schemaRefs>
</ds:datastoreItem>
</file>

<file path=customXml/itemProps2.xml><?xml version="1.0" encoding="utf-8"?>
<ds:datastoreItem xmlns:ds="http://schemas.openxmlformats.org/officeDocument/2006/customXml" ds:itemID="{FE9CF3EA-83CF-41F4-9AEE-788E9653D2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Project Documents;"/>
    <ds:schemaRef ds:uri="ABBA7159-3513-4C4A-97C5-86F1991FA3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93D402-06CE-4BCB-B119-8C606A2B0FE1}">
  <ds:schemaRefs>
    <ds:schemaRef ds:uri="http://schemas.microsoft.com/office/2006/metadata/longProperties"/>
  </ds:schemaRefs>
</ds:datastoreItem>
</file>

<file path=customXml/itemProps4.xml><?xml version="1.0" encoding="utf-8"?>
<ds:datastoreItem xmlns:ds="http://schemas.openxmlformats.org/officeDocument/2006/customXml" ds:itemID="{5DE797A5-AF0A-411A-8D90-FE9AE1916293}">
  <ds:schemaRefs>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http://purl.org/dc/dcmitype/"/>
    <ds:schemaRef ds:uri="ABBA7159-3513-4C4A-97C5-86F1991FA387"/>
    <ds:schemaRef ds:uri="$ListId:Project Document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3548</TotalTime>
  <Words>6389</Words>
  <Application>Microsoft Office PowerPoint</Application>
  <PresentationFormat>On-screen Show (4:3)</PresentationFormat>
  <Paragraphs>829</Paragraphs>
  <Slides>97</Slides>
  <Notes>97</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Office Theme</vt:lpstr>
      <vt:lpstr>Accessibility and Accommodations</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Designated Supports?</vt:lpstr>
      <vt:lpstr>PowerPoint Presentation</vt:lpstr>
      <vt:lpstr>PowerPoint Presentation</vt:lpstr>
      <vt:lpstr>What are Accommodations?</vt:lpstr>
      <vt:lpstr>PowerPoint Presentation</vt:lpstr>
      <vt:lpstr>PowerPoint Presentation</vt:lpstr>
      <vt:lpstr>PowerPoint Presentation</vt:lpstr>
      <vt:lpstr>Assigning Designated Supports and Accommodations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Approvals and  Student Test Settings </vt:lpstr>
      <vt:lpstr>PowerPoint Presentation</vt:lpstr>
      <vt:lpstr>PowerPoint Presentation</vt:lpstr>
      <vt:lpstr>PowerPoint Presentation</vt:lpstr>
      <vt:lpstr>Embedded Designated Supports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Non-Embedded Designated Supports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Embedded Accommodations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Non-Embedded Accommodations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 </vt:lpstr>
      <vt:lpstr>PowerPoint Presentation</vt:lpstr>
      <vt:lpstr>PowerPoint Presentation</vt:lpstr>
    </vt:vector>
  </TitlesOfParts>
  <Company>ETS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and Accommodations</dc:title>
  <dc:creator>Ashley</dc:creator>
  <cp:lastModifiedBy>Hart, Jennifer</cp:lastModifiedBy>
  <cp:revision>553</cp:revision>
  <dcterms:created xsi:type="dcterms:W3CDTF">2014-02-06T20:46:45Z</dcterms:created>
  <dcterms:modified xsi:type="dcterms:W3CDTF">2014-12-22T22:23:37Z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 [Compatibility Mode]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450C5DC8-7F53-45FF-95E1-C4D17E927CFE</vt:lpwstr>
  </property>
  <property fmtid="{D5CDD505-2E9C-101B-9397-08002B2CF9AE}" pid="6" name="ArticulateProjectFull">
    <vt:lpwstr>C:\Users\abthompson\Documents\Articulate\operational modules\A&amp;A\2014 09 24 Accessibility and Accommodations Operational Module FINAL- No Audio.ppta</vt:lpwstr>
  </property>
  <property fmtid="{D5CDD505-2E9C-101B-9397-08002B2CF9AE}" pid="7" name="display_urn:schemas-microsoft-com:office:office#Owner">
    <vt:lpwstr>Ashley B. Thompson</vt:lpwstr>
  </property>
</Properties>
</file>