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notesSlides/notesSlide3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5.xml" ContentType="application/vnd.openxmlformats-officedocument.presentationml.notesSlide+xml"/>
  <Override PartName="/ppt/tags/tag79.xml" ContentType="application/vnd.openxmlformats-officedocument.presentationml.tags+xml"/>
  <Override PartName="/ppt/notesSlides/notesSlide4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7.xml" ContentType="application/vnd.openxmlformats-officedocument.presentationml.notesSlide+xml"/>
  <Override PartName="/ppt/tags/tag82.xml" ContentType="application/vnd.openxmlformats-officedocument.presentationml.tags+xml"/>
  <Override PartName="/ppt/notesSlides/notesSlide4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9.xml" ContentType="application/vnd.openxmlformats-officedocument.presentationml.notesSlide+xml"/>
  <Override PartName="/ppt/tags/tag86.xml" ContentType="application/vnd.openxmlformats-officedocument.presentationml.tags+xml"/>
  <Override PartName="/ppt/notesSlides/notesSlide5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5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5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53.xml" ContentType="application/vnd.openxmlformats-officedocument.presentationml.notesSlide+xml"/>
  <Override PartName="/ppt/tags/tag94.xml" ContentType="application/vnd.openxmlformats-officedocument.presentationml.tags+xml"/>
  <Override PartName="/ppt/notesSlides/notesSlide5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5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tags/tag102.xml" ContentType="application/vnd.openxmlformats-officedocument.presentationml.tags+xml"/>
  <Override PartName="/ppt/notesSlides/notesSlide58.xml" ContentType="application/vnd.openxmlformats-officedocument.presentationml.notesSlide+xml"/>
  <Override PartName="/ppt/tags/tag103.xml" ContentType="application/vnd.openxmlformats-officedocument.presentationml.tags+xml"/>
  <Override PartName="/ppt/notesSlides/notesSlide59.xml" ContentType="application/vnd.openxmlformats-officedocument.presentationml.notesSlide+xml"/>
  <Override PartName="/ppt/tags/tag104.xml" ContentType="application/vnd.openxmlformats-officedocument.presentationml.tags+xml"/>
  <Override PartName="/ppt/notesSlides/notesSlide60.xml" ContentType="application/vnd.openxmlformats-officedocument.presentationml.notesSlide+xml"/>
  <Override PartName="/ppt/tags/tag105.xml" ContentType="application/vnd.openxmlformats-officedocument.presentationml.tags+xml"/>
  <Override PartName="/ppt/notesSlides/notesSlide6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6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6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6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7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1.xml" ContentType="application/vnd.openxmlformats-officedocument.presentationml.notesSlide+xml"/>
  <Override PartName="/ppt/tags/tag128.xml" ContentType="application/vnd.openxmlformats-officedocument.presentationml.tags+xml"/>
  <Override PartName="/ppt/notesSlides/notesSlide7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7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7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7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79.xml" ContentType="application/vnd.openxmlformats-officedocument.presentationml.notesSlide+xml"/>
  <Override PartName="/ppt/tags/tag143.xml" ContentType="application/vnd.openxmlformats-officedocument.presentationml.tags+xml"/>
  <Override PartName="/ppt/notesSlides/notesSlide80.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8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8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8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8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8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8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8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88.xml" ContentType="application/vnd.openxmlformats-officedocument.presentationml.notesSlide+xml"/>
  <Override PartName="/ppt/tags/tag160.xml" ContentType="application/vnd.openxmlformats-officedocument.presentationml.tags+xml"/>
  <Override PartName="/ppt/notesSlides/notesSlide89.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90.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9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9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9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94.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9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9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9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98.xml" ContentType="application/vnd.openxmlformats-officedocument.presentationml.notesSlide+xml"/>
  <Override PartName="/ppt/tags/tag1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04"/>
  </p:notesMasterIdLst>
  <p:sldIdLst>
    <p:sldId id="419" r:id="rId6"/>
    <p:sldId id="258" r:id="rId7"/>
    <p:sldId id="259" r:id="rId8"/>
    <p:sldId id="257" r:id="rId9"/>
    <p:sldId id="260" r:id="rId10"/>
    <p:sldId id="433" r:id="rId11"/>
    <p:sldId id="434" r:id="rId12"/>
    <p:sldId id="261" r:id="rId13"/>
    <p:sldId id="438" r:id="rId14"/>
    <p:sldId id="262" r:id="rId15"/>
    <p:sldId id="263" r:id="rId16"/>
    <p:sldId id="264" r:id="rId17"/>
    <p:sldId id="265" r:id="rId18"/>
    <p:sldId id="266" r:id="rId19"/>
    <p:sldId id="420" r:id="rId20"/>
    <p:sldId id="267" r:id="rId21"/>
    <p:sldId id="268" r:id="rId22"/>
    <p:sldId id="269" r:id="rId23"/>
    <p:sldId id="270" r:id="rId24"/>
    <p:sldId id="271" r:id="rId25"/>
    <p:sldId id="272" r:id="rId26"/>
    <p:sldId id="350" r:id="rId27"/>
    <p:sldId id="421" r:id="rId28"/>
    <p:sldId id="273" r:id="rId29"/>
    <p:sldId id="274" r:id="rId30"/>
    <p:sldId id="275" r:id="rId31"/>
    <p:sldId id="276" r:id="rId32"/>
    <p:sldId id="277" r:id="rId33"/>
    <p:sldId id="279" r:id="rId34"/>
    <p:sldId id="281" r:id="rId35"/>
    <p:sldId id="283" r:id="rId36"/>
    <p:sldId id="351" r:id="rId37"/>
    <p:sldId id="353" r:id="rId38"/>
    <p:sldId id="354" r:id="rId39"/>
    <p:sldId id="355" r:id="rId40"/>
    <p:sldId id="356" r:id="rId41"/>
    <p:sldId id="357" r:id="rId42"/>
    <p:sldId id="358" r:id="rId43"/>
    <p:sldId id="360" r:id="rId44"/>
    <p:sldId id="359" r:id="rId45"/>
    <p:sldId id="362" r:id="rId46"/>
    <p:sldId id="437" r:id="rId47"/>
    <p:sldId id="363" r:id="rId48"/>
    <p:sldId id="369" r:id="rId49"/>
    <p:sldId id="370" r:id="rId50"/>
    <p:sldId id="371" r:id="rId51"/>
    <p:sldId id="372" r:id="rId52"/>
    <p:sldId id="373" r:id="rId53"/>
    <p:sldId id="425" r:id="rId54"/>
    <p:sldId id="374" r:id="rId55"/>
    <p:sldId id="375" r:id="rId56"/>
    <p:sldId id="376" r:id="rId57"/>
    <p:sldId id="285" r:id="rId58"/>
    <p:sldId id="379" r:id="rId59"/>
    <p:sldId id="380" r:id="rId60"/>
    <p:sldId id="411" r:id="rId61"/>
    <p:sldId id="412" r:id="rId62"/>
    <p:sldId id="414" r:id="rId63"/>
    <p:sldId id="415" r:id="rId64"/>
    <p:sldId id="418" r:id="rId65"/>
    <p:sldId id="417" r:id="rId66"/>
    <p:sldId id="384" r:id="rId67"/>
    <p:sldId id="385" r:id="rId68"/>
    <p:sldId id="386" r:id="rId69"/>
    <p:sldId id="387" r:id="rId70"/>
    <p:sldId id="388" r:id="rId71"/>
    <p:sldId id="389" r:id="rId72"/>
    <p:sldId id="390" r:id="rId73"/>
    <p:sldId id="391" r:id="rId74"/>
    <p:sldId id="393" r:id="rId75"/>
    <p:sldId id="446" r:id="rId76"/>
    <p:sldId id="435" r:id="rId77"/>
    <p:sldId id="439" r:id="rId78"/>
    <p:sldId id="440" r:id="rId79"/>
    <p:sldId id="398" r:id="rId80"/>
    <p:sldId id="394" r:id="rId81"/>
    <p:sldId id="395" r:id="rId82"/>
    <p:sldId id="396" r:id="rId83"/>
    <p:sldId id="416" r:id="rId84"/>
    <p:sldId id="400" r:id="rId85"/>
    <p:sldId id="401" r:id="rId86"/>
    <p:sldId id="423" r:id="rId87"/>
    <p:sldId id="402" r:id="rId88"/>
    <p:sldId id="403" r:id="rId89"/>
    <p:sldId id="404" r:id="rId90"/>
    <p:sldId id="405" r:id="rId91"/>
    <p:sldId id="406" r:id="rId92"/>
    <p:sldId id="284" r:id="rId93"/>
    <p:sldId id="367" r:id="rId94"/>
    <p:sldId id="407" r:id="rId95"/>
    <p:sldId id="428" r:id="rId96"/>
    <p:sldId id="429" r:id="rId97"/>
    <p:sldId id="430" r:id="rId98"/>
    <p:sldId id="431" r:id="rId99"/>
    <p:sldId id="422" r:id="rId100"/>
    <p:sldId id="392" r:id="rId101"/>
    <p:sldId id="408" r:id="rId102"/>
    <p:sldId id="410" r:id="rId103"/>
  </p:sldIdLst>
  <p:sldSz cx="9144000" cy="6858000" type="screen4x3"/>
  <p:notesSz cx="6858000" cy="9144000"/>
  <p:custDataLst>
    <p:tags r:id="rId10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71429" autoAdjust="0"/>
  </p:normalViewPr>
  <p:slideViewPr>
    <p:cSldViewPr>
      <p:cViewPr>
        <p:scale>
          <a:sx n="54" d="100"/>
          <a:sy n="54" d="100"/>
        </p:scale>
        <p:origin x="-3444" y="-7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98" d="100"/>
          <a:sy n="98" d="100"/>
        </p:scale>
        <p:origin x="-360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viewProps" Target="view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D6A0C37C-AB18-4871-AA04-9142EB345157}" type="datetimeFigureOut">
              <a:rPr lang="en-US"/>
              <a:pPr>
                <a:defRPr/>
              </a:pPr>
              <a:t>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99E3C07D-7CED-4230-831E-A27562A68F43}" type="slidenum">
              <a:rPr lang="en-US"/>
              <a:pPr>
                <a:defRPr/>
              </a:pPr>
              <a:t>‹#›</a:t>
            </a:fld>
            <a:endParaRPr lang="en-US" dirty="0"/>
          </a:p>
        </p:txBody>
      </p:sp>
    </p:spTree>
    <p:extLst>
      <p:ext uri="{BB962C8B-B14F-4D97-AF65-F5344CB8AC3E}">
        <p14:creationId xmlns:p14="http://schemas.microsoft.com/office/powerpoint/2010/main" val="1774999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26.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139.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44.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46.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50.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152.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154.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156.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158.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165.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167.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69.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7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175.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178.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rPr>
              <a:t>Introduction</a:t>
            </a:r>
          </a:p>
        </p:txBody>
      </p:sp>
      <p:sp>
        <p:nvSpPr>
          <p:cNvPr id="1085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29BA41-777F-4154-8E0B-1CC8F3006B34}" type="slidenum">
              <a:rPr lang="en-US" altLang="en-US" smtClean="0">
                <a:latin typeface="Arial" panose="020B0604020202020204" pitchFamily="34" charset="0"/>
              </a:rPr>
              <a:pPr fontAlgn="base">
                <a:spcBef>
                  <a:spcPct val="0"/>
                </a:spcBef>
                <a:spcAft>
                  <a:spcPct val="0"/>
                </a:spcAft>
                <a:defRPr/>
              </a:pPr>
              <a:t>1</a:t>
            </a:fld>
            <a:endParaRPr lang="en-US" altLang="en-US"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Like many software programs, the test comes with a set of embedded universal tools and online features for you to use. </a:t>
            </a:r>
            <a:endParaRPr lang="en-US" altLang="en-US" smtClean="0">
              <a:latin typeface="Arial" charset="0"/>
              <a:cs typeface="Arial"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2B0FED5-A6C5-41C9-80D3-3DD2F2888D32}" type="slidenum">
              <a:rPr lang="en-US" altLang="en-US" smtClean="0">
                <a:cs typeface="Arial" charset="0"/>
              </a:rPr>
              <a:pPr eaLnBrk="1" fontAlgn="base" hangingPunct="1">
                <a:spcBef>
                  <a:spcPct val="0"/>
                </a:spcBef>
                <a:spcAft>
                  <a:spcPct val="0"/>
                </a:spcAft>
              </a:pPr>
              <a:t>10</a:t>
            </a:fld>
            <a:endParaRPr lang="en-US"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For this training, we will use a two-button mouse to demonstrate the embedded universal tools and online features. </a:t>
            </a:r>
            <a:endParaRPr lang="en-US" altLang="en-US" smtClean="0">
              <a:latin typeface="Arial" charset="0"/>
              <a:cs typeface="Arial"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C2246F4-A0F8-45D1-B6ED-08261CB59CC4}" type="slidenum">
              <a:rPr lang="en-US" altLang="en-US" smtClean="0">
                <a:cs typeface="Arial" charset="0"/>
              </a:rPr>
              <a:pPr eaLnBrk="1" fontAlgn="base" hangingPunct="1">
                <a:spcBef>
                  <a:spcPct val="0"/>
                </a:spcBef>
                <a:spcAft>
                  <a:spcPct val="0"/>
                </a:spcAft>
              </a:pPr>
              <a:t>11</a:t>
            </a:fld>
            <a:endParaRPr lang="en-US" alt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AU" altLang="en-US" dirty="0" smtClean="0">
                <a:latin typeface="Arial" charset="0"/>
                <a:cs typeface="Arial" charset="0"/>
              </a:rPr>
              <a:t>How you access these embedded universal tools and online features may be different depending on your device.</a:t>
            </a:r>
          </a:p>
          <a:p>
            <a:pPr marL="0" indent="0" eaLnBrk="1" hangingPunct="1">
              <a:spcBef>
                <a:spcPct val="0"/>
              </a:spcBef>
              <a:buFont typeface="Arial" panose="020B0604020202020204" pitchFamily="34" charset="0"/>
              <a:buNone/>
            </a:pPr>
            <a:endParaRPr lang="en-US" altLang="en-US" dirty="0" smtClean="0">
              <a:latin typeface="Arial" charset="0"/>
              <a:cs typeface="Arial" charset="0"/>
            </a:endParaRPr>
          </a:p>
          <a:p>
            <a:pPr eaLnBrk="1" hangingPunct="1">
              <a:spcBef>
                <a:spcPct val="0"/>
              </a:spcBef>
              <a:buFontTx/>
              <a:buNone/>
            </a:pPr>
            <a:r>
              <a:rPr lang="en-AU" altLang="en-US" dirty="0" smtClean="0">
                <a:latin typeface="Arial" charset="0"/>
                <a:cs typeface="Arial" charset="0"/>
              </a:rPr>
              <a:t>Your teacher can help you become familiar with the device you will be using</a:t>
            </a:r>
            <a:r>
              <a:rPr lang="en-US" altLang="en-US" dirty="0" smtClean="0">
                <a:latin typeface="Arial" charset="0"/>
                <a:cs typeface="Arial" charset="0"/>
              </a:rPr>
              <a:t>.</a:t>
            </a:r>
          </a:p>
          <a:p>
            <a:pPr marL="0" indent="0" eaLnBrk="1" hangingPunct="1">
              <a:spcBef>
                <a:spcPct val="0"/>
              </a:spcBef>
              <a:buFont typeface="Arial" panose="020B0604020202020204" pitchFamily="34" charset="0"/>
              <a:buNone/>
            </a:pPr>
            <a:endParaRPr lang="en-US" altLang="en-US" dirty="0" smtClean="0">
              <a:latin typeface="Arial" charset="0"/>
              <a:cs typeface="Arial" charset="0"/>
            </a:endParaRPr>
          </a:p>
          <a:p>
            <a:pPr eaLnBrk="1" hangingPunct="1">
              <a:spcBef>
                <a:spcPct val="0"/>
              </a:spcBef>
              <a:buFontTx/>
              <a:buNone/>
            </a:pPr>
            <a:r>
              <a:rPr lang="en-US" altLang="en-US" dirty="0" smtClean="0">
                <a:latin typeface="Arial" charset="0"/>
                <a:cs typeface="Arial" charset="0"/>
              </a:rPr>
              <a:t>You can practice using these embedded universal tools and online features by trying out the Practice or Training Tests. Ask your teacher for more details.</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B160121-14FB-4F93-9279-9ADB29C7705D}" type="slidenum">
              <a:rPr lang="en-US" altLang="en-US" smtClean="0">
                <a:cs typeface="Arial" charset="0"/>
              </a:rPr>
              <a:pPr eaLnBrk="1" fontAlgn="base" hangingPunct="1">
                <a:spcBef>
                  <a:spcPct val="0"/>
                </a:spcBef>
                <a:spcAft>
                  <a:spcPct val="0"/>
                </a:spcAft>
              </a:pPr>
              <a:t>12</a:t>
            </a:fld>
            <a:endParaRPr lang="en-US" alt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altLang="en-US" dirty="0" smtClean="0">
                <a:latin typeface="Arial" charset="0"/>
                <a:cs typeface="Arial" charset="0"/>
              </a:rPr>
              <a:t>There are many embedded universal tools and online features to choose from. However, you probably will not use all of them.  Here are some things you need to know about these embedded universal tools and online features.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First, know the purpose of each embedded universal tool and online feature;</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Second, figure out which ones work best for you;</a:t>
            </a:r>
            <a:r>
              <a:rPr lang="en-AU" altLang="en-US" baseline="0" dirty="0" smtClean="0">
                <a:latin typeface="Arial" charset="0"/>
                <a:cs typeface="Arial" charset="0"/>
              </a:rPr>
              <a:t> and</a:t>
            </a:r>
            <a:r>
              <a:rPr lang="en-AU" altLang="en-US" dirty="0" smtClean="0">
                <a:latin typeface="Arial" charset="0"/>
                <a:cs typeface="Arial" charset="0"/>
              </a:rPr>
              <a:t> </a:t>
            </a:r>
          </a:p>
          <a:p>
            <a:pPr eaLnBrk="1" hangingPunct="1">
              <a:spcBef>
                <a:spcPct val="0"/>
              </a:spcBef>
            </a:pPr>
            <a:endParaRPr lang="en-AU" alt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AU" altLang="en-US" dirty="0" smtClean="0">
                <a:latin typeface="Arial" charset="0"/>
                <a:cs typeface="Arial" charset="0"/>
              </a:rPr>
              <a:t>Third, for the embedded universal tools and online features you choose to use, </a:t>
            </a:r>
            <a:r>
              <a:rPr lang="en-US" altLang="en-US" sz="1200" dirty="0" smtClean="0">
                <a:latin typeface="Arial" pitchFamily="34" charset="0"/>
                <a:cs typeface="Arial" pitchFamily="34" charset="0"/>
              </a:rPr>
              <a:t>k</a:t>
            </a:r>
            <a:r>
              <a:rPr lang="en-US" sz="1200" dirty="0" smtClean="0">
                <a:latin typeface="Arial" pitchFamily="34" charset="0"/>
                <a:cs typeface="Arial" pitchFamily="34" charset="0"/>
              </a:rPr>
              <a:t>now how to find and use them correctly.</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BDA52DC0-3B66-406C-A0D3-1BD929E2E15C}" type="slidenum">
              <a:rPr lang="en-US" altLang="en-US" smtClean="0">
                <a:cs typeface="Arial" charset="0"/>
              </a:rPr>
              <a:pPr eaLnBrk="1" fontAlgn="base" hangingPunct="1">
                <a:spcBef>
                  <a:spcPct val="0"/>
                </a:spcBef>
                <a:spcAft>
                  <a:spcPct val="0"/>
                </a:spcAft>
              </a:pPr>
              <a:t>13</a:t>
            </a:fld>
            <a:endParaRPr lang="en-US" alt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Only use the tools and features that help you to: </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buFontTx/>
              <a:buChar char="•"/>
            </a:pPr>
            <a:r>
              <a:rPr lang="en-AU" altLang="en-US" dirty="0" smtClean="0">
                <a:latin typeface="Arial" charset="0"/>
                <a:cs typeface="Arial" charset="0"/>
              </a:rPr>
              <a:t> Understand the question</a:t>
            </a:r>
            <a:endParaRPr lang="en-US" altLang="en-US" dirty="0" smtClean="0">
              <a:latin typeface="Arial" charset="0"/>
              <a:cs typeface="Arial" charset="0"/>
            </a:endParaRPr>
          </a:p>
          <a:p>
            <a:pPr eaLnBrk="1" hangingPunct="1">
              <a:spcBef>
                <a:spcPct val="0"/>
              </a:spcBef>
              <a:buFontTx/>
              <a:buChar char="•"/>
            </a:pPr>
            <a:r>
              <a:rPr lang="en-AU" altLang="en-US" dirty="0" smtClean="0">
                <a:latin typeface="Arial" charset="0"/>
                <a:cs typeface="Arial" charset="0"/>
              </a:rPr>
              <a:t> Read the text</a:t>
            </a:r>
          </a:p>
          <a:p>
            <a:pPr eaLnBrk="1" hangingPunct="1">
              <a:spcBef>
                <a:spcPct val="0"/>
              </a:spcBef>
              <a:buFontTx/>
              <a:buChar char="•"/>
            </a:pPr>
            <a:r>
              <a:rPr lang="en-AU" altLang="en-US" dirty="0" smtClean="0">
                <a:latin typeface="Arial" charset="0"/>
                <a:cs typeface="Arial" charset="0"/>
              </a:rPr>
              <a:t> Answer the question</a:t>
            </a:r>
            <a:endParaRPr lang="en-US" altLang="en-US" dirty="0" smtClean="0">
              <a:latin typeface="Arial" charset="0"/>
              <a:cs typeface="Arial"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5BDD528-FAE3-4F6F-92E6-8EC913E58473}" type="slidenum">
              <a:rPr lang="en-US" altLang="en-US" smtClean="0">
                <a:cs typeface="Arial" charset="0"/>
              </a:rPr>
              <a:pPr eaLnBrk="1" fontAlgn="base" hangingPunct="1">
                <a:spcBef>
                  <a:spcPct val="0"/>
                </a:spcBef>
                <a:spcAft>
                  <a:spcPct val="0"/>
                </a:spcAft>
              </a:pPr>
              <a:t>14</a:t>
            </a:fld>
            <a:endParaRPr lang="en-US" alt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rPr>
              <a:t>Accessing the embedded universal tools and online features</a:t>
            </a:r>
          </a:p>
        </p:txBody>
      </p:sp>
      <p:sp>
        <p:nvSpPr>
          <p:cNvPr id="1218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30D29B-5072-43F9-82BA-4D36655BAAB7}" type="slidenum">
              <a:rPr lang="en-US" altLang="en-US" smtClean="0">
                <a:latin typeface="Arial" panose="020B0604020202020204" pitchFamily="34" charset="0"/>
              </a:rPr>
              <a:pPr fontAlgn="base">
                <a:spcBef>
                  <a:spcPct val="0"/>
                </a:spcBef>
                <a:spcAft>
                  <a:spcPct val="0"/>
                </a:spcAft>
                <a:defRPr/>
              </a:pPr>
              <a:t>15</a:t>
            </a:fld>
            <a:endParaRPr lang="en-US" altLang="en-US" dirty="0"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Accessing the embedded universal tools and online features is easy.</a:t>
            </a:r>
            <a:endParaRPr lang="en-US" altLang="en-US" smtClean="0">
              <a:latin typeface="Arial" charset="0"/>
              <a:cs typeface="Arial"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C3C6CD8-A5F6-4D09-9347-C43757A6551F}" type="slidenum">
              <a:rPr lang="en-US" altLang="en-US" smtClean="0">
                <a:cs typeface="Arial" charset="0"/>
              </a:rPr>
              <a:pPr eaLnBrk="1" fontAlgn="base" hangingPunct="1">
                <a:spcBef>
                  <a:spcPct val="0"/>
                </a:spcBef>
                <a:spcAft>
                  <a:spcPct val="0"/>
                </a:spcAft>
              </a:pPr>
              <a:t>16</a:t>
            </a:fld>
            <a:endParaRPr lang="en-US" alt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You can access the embedded universal tools and online features by using a mouse or keyboard commands.</a:t>
            </a:r>
            <a:endParaRPr lang="en-US" altLang="en-US" smtClean="0">
              <a:latin typeface="Arial" charset="0"/>
              <a:cs typeface="Arial" charset="0"/>
            </a:endParaRPr>
          </a:p>
          <a:p>
            <a:pPr eaLnBrk="1" hangingPunct="1">
              <a:spcBef>
                <a:spcPct val="0"/>
              </a:spcBef>
            </a:pPr>
            <a:r>
              <a:rPr lang="en-AU" altLang="en-US" smtClean="0">
                <a:latin typeface="Arial" charset="0"/>
                <a:cs typeface="Arial" charset="0"/>
              </a:rPr>
              <a:t> </a:t>
            </a:r>
            <a:endParaRPr lang="en-US" altLang="en-US" smtClean="0">
              <a:latin typeface="Arial" charset="0"/>
              <a:cs typeface="Arial" charset="0"/>
            </a:endParaRPr>
          </a:p>
          <a:p>
            <a:pPr eaLnBrk="1" hangingPunct="1">
              <a:spcBef>
                <a:spcPct val="0"/>
              </a:spcBef>
            </a:pPr>
            <a:r>
              <a:rPr lang="en-AU" altLang="en-US" smtClean="0">
                <a:latin typeface="Arial" charset="0"/>
                <a:cs typeface="Arial" charset="0"/>
              </a:rPr>
              <a:t>Most of you will be using a mouse with your computer; however, if you usually use keyboard commands, ask your teacher to provide you a copy of the keyboard command chart, which is available in the </a:t>
            </a:r>
            <a:r>
              <a:rPr lang="en-AU" altLang="en-US" i="1" smtClean="0">
                <a:latin typeface="Arial" charset="0"/>
                <a:cs typeface="Arial" charset="0"/>
              </a:rPr>
              <a:t>Test Administrator User Guide</a:t>
            </a:r>
            <a:r>
              <a:rPr lang="en-AU" altLang="en-US" smtClean="0">
                <a:latin typeface="Arial" charset="0"/>
                <a:cs typeface="Arial" charset="0"/>
              </a:rPr>
              <a:t>.</a:t>
            </a:r>
            <a:endParaRPr lang="en-US" altLang="en-US" smtClean="0">
              <a:latin typeface="Arial" charset="0"/>
              <a:cs typeface="Arial"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2E10CFB-45A5-45CF-9849-B9D62F58F08F}" type="slidenum">
              <a:rPr lang="en-US" altLang="en-US" smtClean="0">
                <a:cs typeface="Arial" charset="0"/>
              </a:rPr>
              <a:pPr eaLnBrk="1" fontAlgn="base" hangingPunct="1">
                <a:spcBef>
                  <a:spcPct val="0"/>
                </a:spcBef>
                <a:spcAft>
                  <a:spcPct val="0"/>
                </a:spcAft>
              </a:pPr>
              <a:t>17</a:t>
            </a:fld>
            <a:endParaRPr lang="en-US" alt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You can access the embedded universal tools and online features in many different ways.</a:t>
            </a:r>
          </a:p>
          <a:p>
            <a:pPr eaLnBrk="1" hangingPunct="1">
              <a:spcBef>
                <a:spcPct val="0"/>
              </a:spcBef>
            </a:pPr>
            <a:endParaRPr lang="en-US" altLang="en-US" smtClean="0">
              <a:latin typeface="Arial" charset="0"/>
              <a:cs typeface="Arial" charset="0"/>
            </a:endParaRPr>
          </a:p>
          <a:p>
            <a:pPr eaLnBrk="1" hangingPunct="1">
              <a:spcBef>
                <a:spcPct val="0"/>
              </a:spcBef>
            </a:pPr>
            <a:r>
              <a:rPr lang="en-AU" altLang="en-US" smtClean="0">
                <a:latin typeface="Arial" charset="0"/>
                <a:cs typeface="Arial" charset="0"/>
              </a:rPr>
              <a:t>Some embedded universal tools and online features appear in the toolbar at the top of the screen, while others may appear above the area where you would type in an answer. </a:t>
            </a:r>
            <a:endParaRPr lang="en-US" altLang="en-US" smtClean="0">
              <a:latin typeface="Arial" charset="0"/>
              <a:cs typeface="Arial"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27F246A-2B29-40CC-8AC3-E7F657F87F8D}" type="slidenum">
              <a:rPr lang="en-US" altLang="en-US" smtClean="0">
                <a:cs typeface="Arial" charset="0"/>
              </a:rPr>
              <a:pPr eaLnBrk="1" fontAlgn="base" hangingPunct="1">
                <a:spcBef>
                  <a:spcPct val="0"/>
                </a:spcBef>
                <a:spcAft>
                  <a:spcPct val="0"/>
                </a:spcAft>
              </a:pPr>
              <a:t>18</a:t>
            </a:fld>
            <a:endParaRPr lang="en-US" alt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Some embedded universal tools and online features appear in a small box when you right-click on that specific question or passage.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8426CA6-471B-4A70-B1B9-DB51E47D99C0}" type="slidenum">
              <a:rPr lang="en-US" altLang="en-US" smtClean="0">
                <a:cs typeface="Arial" charset="0"/>
              </a:rPr>
              <a:pPr eaLnBrk="1" fontAlgn="base" hangingPunct="1">
                <a:spcBef>
                  <a:spcPct val="0"/>
                </a:spcBef>
                <a:spcAft>
                  <a:spcPct val="0"/>
                </a:spcAft>
              </a:pPr>
              <a:t>19</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ea typeface="Verdana" pitchFamily="34" charset="0"/>
                <a:cs typeface="Arial" charset="0"/>
              </a:rPr>
              <a:t>You will soon be taking the online assessments for English language arts (ELA) and mathematics using a computer or tablet.</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81606EA-C33C-4E78-BEC5-2C5215F5AD63}" type="slidenum">
              <a:rPr lang="en-US" altLang="en-US" smtClean="0">
                <a:cs typeface="Arial" charset="0"/>
              </a:rPr>
              <a:pPr eaLnBrk="1" fontAlgn="base" hangingPunct="1">
                <a:spcBef>
                  <a:spcPct val="0"/>
                </a:spcBef>
                <a:spcAft>
                  <a:spcPct val="0"/>
                </a:spcAft>
              </a:pPr>
              <a:t>2</a:t>
            </a:fld>
            <a:endParaRPr lang="en-US"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Other embedded universal tools and online features appear as a small box when you click on a word.</a:t>
            </a:r>
            <a:endParaRPr lang="en-US" altLang="en-US" smtClean="0">
              <a:latin typeface="Arial" charset="0"/>
              <a:cs typeface="Arial"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48ED1160-7F19-42EB-855B-CF83C5D82677}" type="slidenum">
              <a:rPr lang="en-US" altLang="en-US" smtClean="0">
                <a:cs typeface="Arial" charset="0"/>
              </a:rPr>
              <a:pPr eaLnBrk="1" fontAlgn="base" hangingPunct="1">
                <a:spcBef>
                  <a:spcPct val="0"/>
                </a:spcBef>
                <a:spcAft>
                  <a:spcPct val="0"/>
                </a:spcAft>
              </a:pPr>
              <a:t>20</a:t>
            </a:fld>
            <a:endParaRPr lang="en-US" alt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And some embedded universal tools and online features appear when you click the context menu icon for a passage or question. </a:t>
            </a:r>
            <a:endParaRPr lang="en-US" altLang="en-US" smtClean="0">
              <a:latin typeface="Arial" charset="0"/>
              <a:cs typeface="Arial" charset="0"/>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1CF1C2E-6DFB-464A-8DEB-1715E7D641B2}" type="slidenum">
              <a:rPr lang="en-US" altLang="en-US" smtClean="0">
                <a:cs typeface="Arial" charset="0"/>
              </a:rPr>
              <a:pPr eaLnBrk="1" fontAlgn="base" hangingPunct="1">
                <a:spcBef>
                  <a:spcPct val="0"/>
                </a:spcBef>
                <a:spcAft>
                  <a:spcPct val="0"/>
                </a:spcAft>
              </a:pPr>
              <a:t>21</a:t>
            </a:fld>
            <a:endParaRPr lang="en-US" alt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AU" dirty="0" smtClean="0">
                <a:cs typeface="Arial" pitchFamily="34" charset="0"/>
              </a:rPr>
              <a:t>Embedded universal tools and online features options may change based on the test or grade level.</a:t>
            </a:r>
          </a:p>
          <a:p>
            <a:pPr eaLnBrk="1" fontAlgn="auto" hangingPunct="1">
              <a:spcBef>
                <a:spcPts val="0"/>
              </a:spcBef>
              <a:spcAft>
                <a:spcPts val="0"/>
              </a:spcAft>
              <a:defRPr/>
            </a:pPr>
            <a:endParaRPr lang="en-AU" dirty="0" smtClean="0">
              <a:cs typeface="Arial" pitchFamily="34" charset="0"/>
            </a:endParaRPr>
          </a:p>
          <a:p>
            <a:pPr eaLnBrk="1" fontAlgn="auto" hangingPunct="1">
              <a:spcBef>
                <a:spcPts val="0"/>
              </a:spcBef>
              <a:spcAft>
                <a:spcPts val="0"/>
              </a:spcAft>
              <a:defRPr/>
            </a:pPr>
            <a:r>
              <a:rPr lang="en-AU" dirty="0" smtClean="0">
                <a:cs typeface="Arial" pitchFamily="34" charset="0"/>
              </a:rPr>
              <a:t>For example, some mathematics questions may allow a calculator, which, of course, you will not find on the ELA tes</a:t>
            </a:r>
            <a:r>
              <a:rPr lang="en-AU" strike="noStrike" dirty="0" smtClean="0">
                <a:cs typeface="Arial" pitchFamily="34" charset="0"/>
              </a:rPr>
              <a:t>ts</a:t>
            </a:r>
            <a:r>
              <a:rPr lang="en-AU" dirty="0" smtClean="0">
                <a:cs typeface="Arial" pitchFamily="34" charset="0"/>
              </a:rPr>
              <a:t>. </a:t>
            </a:r>
            <a:endParaRPr lang="en-US" dirty="0" smtClean="0">
              <a:cs typeface="Arial" pitchFamily="34" charset="0"/>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55C7917-FE19-43EE-AD6E-64DF193ABDC6}" type="slidenum">
              <a:rPr lang="en-US" altLang="en-US" smtClean="0">
                <a:cs typeface="Arial" charset="0"/>
              </a:rPr>
              <a:pPr eaLnBrk="1" fontAlgn="base" hangingPunct="1">
                <a:spcBef>
                  <a:spcPct val="0"/>
                </a:spcBef>
                <a:spcAft>
                  <a:spcPct val="0"/>
                </a:spcAft>
              </a:pPr>
              <a:t>22</a:t>
            </a:fld>
            <a:endParaRPr lang="en-US" alt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rPr>
              <a:t>Embedded universal tools overview</a:t>
            </a:r>
          </a:p>
        </p:txBody>
      </p:sp>
      <p:sp>
        <p:nvSpPr>
          <p:cNvPr id="1300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938789-3404-48F1-868F-510488572A3C}" type="slidenum">
              <a:rPr lang="en-US" altLang="en-US" smtClean="0">
                <a:latin typeface="Arial" panose="020B0604020202020204" pitchFamily="34" charset="0"/>
              </a:rPr>
              <a:pPr fontAlgn="base">
                <a:spcBef>
                  <a:spcPct val="0"/>
                </a:spcBef>
                <a:spcAft>
                  <a:spcPct val="0"/>
                </a:spcAft>
                <a:defRPr/>
              </a:pPr>
              <a:t>23</a:t>
            </a:fld>
            <a:endParaRPr lang="en-US" altLang="en-US" dirty="0"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The first embedded universal tool is the highlighter, and it works just like a highlighter that you might use in your classes.</a:t>
            </a:r>
          </a:p>
          <a:p>
            <a:pPr eaLnBrk="1" hangingPunct="1">
              <a:spcBef>
                <a:spcPct val="0"/>
              </a:spcBef>
            </a:pPr>
            <a:endParaRPr lang="en-AU" altLang="en-US" smtClean="0">
              <a:latin typeface="Arial" charset="0"/>
              <a:cs typeface="Arial" charset="0"/>
            </a:endParaRPr>
          </a:p>
          <a:p>
            <a:pPr eaLnBrk="1" hangingPunct="1">
              <a:spcBef>
                <a:spcPct val="0"/>
              </a:spcBef>
            </a:pPr>
            <a:r>
              <a:rPr lang="en-AU" altLang="en-US" smtClean="0">
                <a:latin typeface="Arial" charset="0"/>
                <a:cs typeface="Arial" charset="0"/>
              </a:rPr>
              <a:t>This embedded universal tool will help you mark important words or text in a passage that you read.</a:t>
            </a:r>
            <a:endParaRPr lang="en-US" altLang="en-US" smtClean="0">
              <a:latin typeface="Arial" charset="0"/>
              <a:cs typeface="Arial" charset="0"/>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D29CA2CE-CB26-4F0F-B794-03FC40B80A52}" type="slidenum">
              <a:rPr lang="en-US" altLang="en-US" smtClean="0">
                <a:cs typeface="Arial" charset="0"/>
              </a:rPr>
              <a:pPr eaLnBrk="1" fontAlgn="base" hangingPunct="1">
                <a:spcBef>
                  <a:spcPct val="0"/>
                </a:spcBef>
                <a:spcAft>
                  <a:spcPct val="0"/>
                </a:spcAft>
              </a:pPr>
              <a:t>24</a:t>
            </a:fld>
            <a:endParaRPr lang="en-US" alt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use the highlighter, you will need to use your mouse.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Hold down the left button on your mouse at the beginning of the text you want to highlight.</a:t>
            </a:r>
          </a:p>
          <a:p>
            <a:pPr eaLnBrk="1" hangingPunct="1">
              <a:spcBef>
                <a:spcPct val="0"/>
              </a:spcBef>
            </a:pPr>
            <a:r>
              <a:rPr lang="en-AU" altLang="en-US" dirty="0" smtClean="0">
                <a:latin typeface="Arial" charset="0"/>
                <a:cs typeface="Arial" charset="0"/>
              </a:rPr>
              <a:t>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While holding down the left mouse button, move the mouse to the end of the text that you want to highlight, and release the left mouse button.</a:t>
            </a:r>
            <a:endParaRPr lang="en-US" altLang="en-US" dirty="0" smtClean="0">
              <a:latin typeface="Arial" charset="0"/>
              <a:cs typeface="Arial"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2202746-F125-4648-B781-3C51B55B121A}" type="slidenum">
              <a:rPr lang="en-US" altLang="en-US" smtClean="0">
                <a:cs typeface="Arial" charset="0"/>
              </a:rPr>
              <a:pPr eaLnBrk="1" fontAlgn="base" hangingPunct="1">
                <a:spcBef>
                  <a:spcPct val="0"/>
                </a:spcBef>
                <a:spcAft>
                  <a:spcPct val="0"/>
                </a:spcAft>
              </a:pPr>
              <a:t>25</a:t>
            </a:fld>
            <a:endParaRPr lang="en-US" alt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solidFill>
                  <a:srgbClr val="000000"/>
                </a:solidFill>
                <a:latin typeface="Arial" charset="0"/>
                <a:ea typeface="Times New Roman" pitchFamily="18" charset="0"/>
                <a:cs typeface="Arial" charset="0"/>
              </a:rPr>
              <a:t> Next, within the selected text, right-click and select [Highlight Selection].</a:t>
            </a:r>
            <a:endParaRPr lang="en-US" altLang="en-US" smtClean="0">
              <a:latin typeface="Arial" charset="0"/>
              <a:ea typeface="Times New Roman" pitchFamily="18" charset="0"/>
              <a:cs typeface="Arial" charset="0"/>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5375EDB-B6F9-4571-BFC6-1A4DF9745A1C}" type="slidenum">
              <a:rPr lang="en-US" altLang="en-US" smtClean="0">
                <a:cs typeface="Arial" charset="0"/>
              </a:rPr>
              <a:pPr eaLnBrk="1" fontAlgn="base" hangingPunct="1">
                <a:spcBef>
                  <a:spcPct val="0"/>
                </a:spcBef>
                <a:spcAft>
                  <a:spcPct val="0"/>
                </a:spcAft>
              </a:pPr>
              <a:t>26</a:t>
            </a:fld>
            <a:endParaRPr lang="en-US" alt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The text you selected is now highlighted and will remain highlighted throughout that segment (or section) of the test. </a:t>
            </a:r>
            <a:endParaRPr lang="en-US" altLang="en-US" smtClean="0">
              <a:latin typeface="Arial" charset="0"/>
              <a:cs typeface="Arial" charset="0"/>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C0F2E00-C5A8-44DC-85B0-0389338A9A43}" type="slidenum">
              <a:rPr lang="en-US" altLang="en-US" smtClean="0">
                <a:cs typeface="Arial" charset="0"/>
              </a:rPr>
              <a:pPr eaLnBrk="1" fontAlgn="base" hangingPunct="1">
                <a:spcBef>
                  <a:spcPct val="0"/>
                </a:spcBef>
                <a:spcAft>
                  <a:spcPct val="0"/>
                </a:spcAft>
              </a:pPr>
              <a:t>27</a:t>
            </a:fld>
            <a:endParaRPr lang="en-US" alt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undo or remove the highlight, simply click the highlighted text and then right-click and select [Reset Highlighting].  The highlight is now removed.</a:t>
            </a:r>
            <a:endParaRPr lang="en-US" altLang="en-US" dirty="0" smtClean="0">
              <a:latin typeface="Arial" charset="0"/>
              <a:cs typeface="Arial" charset="0"/>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0F9BB158-1284-40DB-A5A9-4BD5B5EF80B7}" type="slidenum">
              <a:rPr lang="en-US" altLang="en-US" smtClean="0">
                <a:cs typeface="Arial" charset="0"/>
              </a:rPr>
              <a:pPr eaLnBrk="1" fontAlgn="base" hangingPunct="1">
                <a:spcBef>
                  <a:spcPct val="0"/>
                </a:spcBef>
                <a:spcAft>
                  <a:spcPct val="0"/>
                </a:spcAft>
              </a:pPr>
              <a:t>28</a:t>
            </a:fld>
            <a:endParaRPr lang="en-US" alt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The next embedded universal tool to help you answer questions is a strikethrough tool.</a:t>
            </a:r>
          </a:p>
          <a:p>
            <a:pPr eaLnBrk="1" hangingPunct="1">
              <a:spcBef>
                <a:spcPct val="0"/>
              </a:spcBef>
            </a:pPr>
            <a:endParaRPr lang="en-US" altLang="en-US" smtClean="0">
              <a:latin typeface="Arial" charset="0"/>
              <a:cs typeface="Arial" charset="0"/>
            </a:endParaRPr>
          </a:p>
          <a:p>
            <a:pPr eaLnBrk="1" hangingPunct="1">
              <a:spcBef>
                <a:spcPct val="0"/>
              </a:spcBef>
            </a:pPr>
            <a:r>
              <a:rPr lang="en-AU" altLang="en-US" smtClean="0">
                <a:latin typeface="Arial" charset="0"/>
                <a:cs typeface="Arial" charset="0"/>
              </a:rPr>
              <a:t>If you’re looking at a question with multiple answer choices and you know for certain that one is incorrect, you can strike through that option.</a:t>
            </a:r>
          </a:p>
          <a:p>
            <a:pPr eaLnBrk="1" hangingPunct="1">
              <a:spcBef>
                <a:spcPct val="0"/>
              </a:spcBef>
            </a:pPr>
            <a:endParaRPr lang="en-AU" altLang="en-US" smtClean="0">
              <a:latin typeface="Arial" charset="0"/>
              <a:cs typeface="Arial" charset="0"/>
            </a:endParaRPr>
          </a:p>
          <a:p>
            <a:pPr eaLnBrk="1" hangingPunct="1">
              <a:spcBef>
                <a:spcPct val="0"/>
              </a:spcBef>
            </a:pPr>
            <a:r>
              <a:rPr lang="en-AU" altLang="en-US" smtClean="0">
                <a:latin typeface="Arial" charset="0"/>
                <a:cs typeface="Arial" charset="0"/>
              </a:rPr>
              <a:t>It will shade the text for that answer option and show a line through the words to remind you that you do not want to choose that answer option.</a:t>
            </a:r>
            <a:endParaRPr lang="en-US" altLang="en-US" smtClean="0">
              <a:latin typeface="Arial" charset="0"/>
              <a:cs typeface="Arial" charset="0"/>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7CC270C-8053-40AE-AAB6-8DF612FECA6F}" type="slidenum">
              <a:rPr lang="en-US" altLang="en-US" smtClean="0">
                <a:cs typeface="Arial" charset="0"/>
              </a:rPr>
              <a:pPr eaLnBrk="1" fontAlgn="base" hangingPunct="1">
                <a:spcBef>
                  <a:spcPct val="0"/>
                </a:spcBef>
                <a:spcAft>
                  <a:spcPct val="0"/>
                </a:spcAft>
              </a:pPr>
              <a:t>29</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If you have taken paper-and-pencil tests in the past, this may be a new experience for you.</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9D45B4E-FD30-4B0B-BA58-E653FC61E77D}" type="slidenum">
              <a:rPr lang="en-US" altLang="en-US" smtClean="0">
                <a:cs typeface="Arial" charset="0"/>
              </a:rPr>
              <a:pPr eaLnBrk="1" fontAlgn="base" hangingPunct="1">
                <a:spcBef>
                  <a:spcPct val="0"/>
                </a:spcBef>
                <a:spcAft>
                  <a:spcPct val="0"/>
                </a:spcAft>
              </a:pPr>
              <a:t>3</a:t>
            </a:fld>
            <a:endParaRPr lang="en-US" alt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use the strikethrough embedded universal tool, use your mouse and right-click on the answer choice you want to cross out. </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When the pop-up box appears, select [Strikethrough].</a:t>
            </a:r>
            <a:endParaRPr lang="en-US" altLang="en-US" dirty="0" smtClean="0">
              <a:latin typeface="Arial" charset="0"/>
              <a:cs typeface="Arial" charset="0"/>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DE5E012-9123-458D-856C-500E3D00F68E}" type="slidenum">
              <a:rPr lang="en-US" altLang="en-US" smtClean="0">
                <a:cs typeface="Arial" charset="0"/>
              </a:rPr>
              <a:pPr eaLnBrk="1" fontAlgn="base" hangingPunct="1">
                <a:spcBef>
                  <a:spcPct val="0"/>
                </a:spcBef>
                <a:spcAft>
                  <a:spcPct val="0"/>
                </a:spcAft>
              </a:pPr>
              <a:t>30</a:t>
            </a:fld>
            <a:endParaRPr lang="en-US" alt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That answer choice will now appear shaded with a line through the text. </a:t>
            </a:r>
            <a:endParaRPr lang="en-US" altLang="en-US"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D617CBB-0690-49AD-A8E3-A8F8DDBEF9CA}" type="slidenum">
              <a:rPr lang="en-US" altLang="en-US" smtClean="0">
                <a:cs typeface="Arial" charset="0"/>
              </a:rPr>
              <a:pPr eaLnBrk="1" fontAlgn="base" hangingPunct="1">
                <a:spcBef>
                  <a:spcPct val="0"/>
                </a:spcBef>
                <a:spcAft>
                  <a:spcPct val="0"/>
                </a:spcAft>
              </a:pPr>
              <a:t>31</a:t>
            </a:fld>
            <a:endParaRPr lang="en-US" alt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To remove a strikethrough, right-click the answer option and select [Undo Strikethrough]. The strikethrough is now removed.</a:t>
            </a:r>
            <a:endParaRPr lang="en-US" altLang="en-US" smtClean="0">
              <a:latin typeface="Arial" charset="0"/>
              <a:cs typeface="Arial"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2DED2EC-11A8-4AD8-A738-F68E3401D885}" type="slidenum">
              <a:rPr lang="en-US" altLang="en-US" smtClean="0">
                <a:cs typeface="Arial" charset="0"/>
              </a:rPr>
              <a:pPr eaLnBrk="1" fontAlgn="base" hangingPunct="1">
                <a:spcBef>
                  <a:spcPct val="0"/>
                </a:spcBef>
                <a:spcAft>
                  <a:spcPct val="0"/>
                </a:spcAft>
              </a:pPr>
              <a:t>32</a:t>
            </a:fld>
            <a:endParaRPr lang="en-US" alt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Don’t forget: you must still select an answer.</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D9AEB91-33F3-460B-91E4-062F30C8B45E}" type="slidenum">
              <a:rPr lang="en-US" altLang="en-US" smtClean="0">
                <a:cs typeface="Arial" charset="0"/>
              </a:rPr>
              <a:pPr eaLnBrk="1" fontAlgn="base" hangingPunct="1">
                <a:spcBef>
                  <a:spcPct val="0"/>
                </a:spcBef>
                <a:spcAft>
                  <a:spcPct val="0"/>
                </a:spcAft>
              </a:pPr>
              <a:t>33</a:t>
            </a:fld>
            <a:endParaRPr lang="en-US" alt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Another embedded universal tool is the digital notepad.</a:t>
            </a:r>
            <a:endParaRPr lang="en-US" altLang="en-US" smtClean="0">
              <a:latin typeface="Arial" charset="0"/>
              <a:cs typeface="Arial" charset="0"/>
            </a:endParaRPr>
          </a:p>
          <a:p>
            <a:pPr eaLnBrk="1" hangingPunct="1">
              <a:spcBef>
                <a:spcPct val="0"/>
              </a:spcBef>
            </a:pPr>
            <a:endParaRPr lang="en-AU" altLang="en-US" smtClean="0">
              <a:latin typeface="Arial" charset="0"/>
              <a:cs typeface="Arial" charset="0"/>
            </a:endParaRPr>
          </a:p>
          <a:p>
            <a:pPr eaLnBrk="1" hangingPunct="1">
              <a:spcBef>
                <a:spcPct val="0"/>
              </a:spcBef>
            </a:pPr>
            <a:r>
              <a:rPr lang="en-AU" altLang="en-US" smtClean="0">
                <a:latin typeface="Arial" charset="0"/>
                <a:cs typeface="Arial" charset="0"/>
              </a:rPr>
              <a:t>While taking other tests, you may have been allowed to use scratch paper to take notes.</a:t>
            </a:r>
            <a:endParaRPr lang="en-US" altLang="en-US" smtClean="0">
              <a:latin typeface="Arial" charset="0"/>
              <a:cs typeface="Arial" charset="0"/>
            </a:endParaRPr>
          </a:p>
          <a:p>
            <a:pPr eaLnBrk="1" hangingPunct="1">
              <a:spcBef>
                <a:spcPct val="0"/>
              </a:spcBef>
            </a:pPr>
            <a:endParaRPr lang="en-AU" altLang="en-US" smtClean="0">
              <a:latin typeface="Arial" charset="0"/>
              <a:cs typeface="Arial" charset="0"/>
            </a:endParaRPr>
          </a:p>
          <a:p>
            <a:pPr eaLnBrk="1" hangingPunct="1">
              <a:spcBef>
                <a:spcPct val="0"/>
              </a:spcBef>
            </a:pPr>
            <a:r>
              <a:rPr lang="en-AU" altLang="en-US" smtClean="0">
                <a:latin typeface="Arial" charset="0"/>
                <a:cs typeface="Arial" charset="0"/>
              </a:rPr>
              <a:t>You have that same option on this test, only it can be real paper or the online digital notepad within the test. </a:t>
            </a:r>
            <a:endParaRPr lang="en-US" altLang="en-US" smtClean="0">
              <a:latin typeface="Arial" charset="0"/>
              <a:cs typeface="Arial"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028C273-7F13-436E-9224-F4F78CCEB471}" type="slidenum">
              <a:rPr lang="en-US" altLang="en-US" smtClean="0">
                <a:cs typeface="Arial" charset="0"/>
              </a:rPr>
              <a:pPr eaLnBrk="1" fontAlgn="base" hangingPunct="1">
                <a:spcBef>
                  <a:spcPct val="0"/>
                </a:spcBef>
                <a:spcAft>
                  <a:spcPct val="0"/>
                </a:spcAft>
              </a:pPr>
              <a:t>34</a:t>
            </a:fld>
            <a:endParaRPr lang="en-US" alt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access the digital notepad, open the context menu for a question and click on the [Notepad] option. </a:t>
            </a:r>
            <a:endParaRPr lang="en-US" altLang="en-US" dirty="0" smtClean="0">
              <a:latin typeface="Arial" charset="0"/>
              <a:cs typeface="Arial" charset="0"/>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82FC65E-45F2-4B4F-953F-E44887702C61}" type="slidenum">
              <a:rPr lang="en-US" altLang="en-US" smtClean="0">
                <a:cs typeface="Arial" charset="0"/>
              </a:rPr>
              <a:pPr eaLnBrk="1" fontAlgn="base" hangingPunct="1">
                <a:spcBef>
                  <a:spcPct val="0"/>
                </a:spcBef>
                <a:spcAft>
                  <a:spcPct val="0"/>
                </a:spcAft>
              </a:pPr>
              <a:t>35</a:t>
            </a:fld>
            <a:endParaRPr lang="en-US" altLang="en-US"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When you click on the notepad option, a box will appear where you can type your notes.</a:t>
            </a:r>
            <a:endParaRPr lang="en-US" altLang="en-US" smtClean="0">
              <a:latin typeface="Arial" charset="0"/>
              <a:cs typeface="Arial"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A3EC775-FBCB-4E97-9736-1019F21450FD}" type="slidenum">
              <a:rPr lang="en-US" altLang="en-US" smtClean="0">
                <a:cs typeface="Arial" charset="0"/>
              </a:rPr>
              <a:pPr eaLnBrk="1" fontAlgn="base" hangingPunct="1">
                <a:spcBef>
                  <a:spcPct val="0"/>
                </a:spcBef>
                <a:spcAft>
                  <a:spcPct val="0"/>
                </a:spcAft>
              </a:pPr>
              <a:t>36</a:t>
            </a:fld>
            <a:endParaRPr lang="en-US" altLang="en-US"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close the notepad, click [Save and Close]. You will be able to see your notes until the test session ends. </a:t>
            </a:r>
            <a:r>
              <a:rPr lang="en-US" altLang="en-US" dirty="0" smtClean="0">
                <a:latin typeface="Arial" charset="0"/>
                <a:cs typeface="Arial" charset="0"/>
              </a:rPr>
              <a:t>Notes are not saved when the student moves on to the next segment or after a break of more than 20 minutes.</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There is a new notepad for each question. For example, if you type notes on question three, you will only see those notes when working on that question. The next question will show a blank notepad.</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As long as you have access to the question, you </a:t>
            </a:r>
            <a:r>
              <a:rPr lang="en-US" altLang="en-US" dirty="0" smtClean="0">
                <a:latin typeface="Arial" charset="0"/>
                <a:cs typeface="Arial" charset="0"/>
              </a:rPr>
              <a:t>can access your notes by selecting [Notepad] in the context menu for that question.  Notes on the digital notepad are available through the end of the test segment.</a:t>
            </a:r>
          </a:p>
          <a:p>
            <a:pPr eaLnBrk="1" hangingPunct="1">
              <a:spcBef>
                <a:spcPct val="0"/>
              </a:spcBef>
            </a:pPr>
            <a:endParaRPr lang="en-US" altLang="en-US" dirty="0" smtClean="0">
              <a:latin typeface="Arial" charset="0"/>
              <a:cs typeface="Arial" charset="0"/>
            </a:endParaRP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31A8A0F-9B0D-41E9-A433-C453C47C2522}" type="slidenum">
              <a:rPr lang="en-US" altLang="en-US" sz="1400" smtClean="0">
                <a:cs typeface="Arial" charset="0"/>
              </a:rPr>
              <a:pPr eaLnBrk="1" fontAlgn="base" hangingPunct="1">
                <a:spcBef>
                  <a:spcPct val="0"/>
                </a:spcBef>
                <a:spcAft>
                  <a:spcPct val="0"/>
                </a:spcAft>
              </a:pPr>
              <a:t>37</a:t>
            </a:fld>
            <a:endParaRPr lang="en-US" altLang="en-US" sz="140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If you’re taking an ELA performance task, you will access your notepad a bit differently. However once it is accessed, it looks and works the same as the digital notepad. </a:t>
            </a:r>
            <a:r>
              <a:rPr lang="en-AU" altLang="en-US" dirty="0" smtClean="0">
                <a:latin typeface="Arial" charset="0"/>
                <a:cs typeface="Arial" charset="0"/>
              </a:rPr>
              <a:t>An ELA performance task has the embedded universal tool</a:t>
            </a:r>
            <a:r>
              <a:rPr lang="en-AU" altLang="en-US" baseline="0" dirty="0" smtClean="0">
                <a:latin typeface="Arial" charset="0"/>
                <a:cs typeface="Arial" charset="0"/>
              </a:rPr>
              <a:t> - </a:t>
            </a:r>
            <a:r>
              <a:rPr lang="en-AU" altLang="en-US" dirty="0" smtClean="0">
                <a:latin typeface="Arial" charset="0"/>
                <a:cs typeface="Arial" charset="0"/>
              </a:rPr>
              <a:t>global notes. This means notes are kept from PART 1 to PART 2 so that a student may go back to the notes for PART 1 even though the student is not able to go back to the three research questions in PART 1.  </a:t>
            </a:r>
            <a:endParaRPr lang="en-US" altLang="en-US" dirty="0" smtClean="0">
              <a:latin typeface="Arial" charset="0"/>
              <a:cs typeface="Arial" charset="0"/>
            </a:endParaRPr>
          </a:p>
          <a:p>
            <a:pPr eaLnBrk="1" hangingPunct="1">
              <a:spcBef>
                <a:spcPct val="0"/>
              </a:spcBef>
            </a:pPr>
            <a:r>
              <a:rPr lang="en-US" altLang="en-US" dirty="0" smtClean="0">
                <a:latin typeface="Arial" charset="0"/>
                <a:cs typeface="Arial" charset="0"/>
              </a:rPr>
              <a:t> </a:t>
            </a:r>
            <a:r>
              <a:rPr lang="en-AU" altLang="en-US" dirty="0" smtClean="0">
                <a:latin typeface="Arial" charset="0"/>
                <a:cs typeface="Arial" charset="0"/>
              </a:rPr>
              <a:t>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When this is available, there will be a [Notes] button that appears on the toolbar at the top of the screen. The button looks like a pad of paper and pencil with the word [Notes]. </a:t>
            </a:r>
            <a:endParaRPr lang="en-US" altLang="en-US" dirty="0" smtClean="0">
              <a:latin typeface="Arial" charset="0"/>
              <a:cs typeface="Arial" charset="0"/>
            </a:endParaRPr>
          </a:p>
          <a:p>
            <a:pPr eaLnBrk="1" hangingPunct="1">
              <a:spcBef>
                <a:spcPct val="0"/>
              </a:spcBef>
            </a:pPr>
            <a:endParaRPr lang="en-US" altLang="en-US" dirty="0" smtClean="0">
              <a:latin typeface="Arial" charset="0"/>
              <a:cs typeface="Arial" charset="0"/>
            </a:endParaRPr>
          </a:p>
          <a:p>
            <a:pPr eaLnBrk="1" hangingPunct="1">
              <a:spcBef>
                <a:spcPct val="0"/>
              </a:spcBef>
            </a:pPr>
            <a:r>
              <a:rPr lang="en-US" altLang="en-US" dirty="0" smtClean="0">
                <a:latin typeface="Arial" charset="0"/>
                <a:cs typeface="Arial" charset="0"/>
              </a:rPr>
              <a:t>Global Notes is not available for the mathematics performance task. Students should use scratch paper and/or graph paper to take notes.</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F45AA83-95C5-484C-A460-5E7FB3383AAD}" type="slidenum">
              <a:rPr lang="en-US" altLang="en-US" sz="1400" smtClean="0">
                <a:cs typeface="Arial" charset="0"/>
              </a:rPr>
              <a:pPr eaLnBrk="1" fontAlgn="base" hangingPunct="1">
                <a:spcBef>
                  <a:spcPct val="0"/>
                </a:spcBef>
                <a:spcAft>
                  <a:spcPct val="0"/>
                </a:spcAft>
              </a:pPr>
              <a:t>38</a:t>
            </a:fld>
            <a:endParaRPr lang="en-US" altLang="en-US" sz="140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There is an embedded universal tool that may be helpful to keep track of your thinking as you answer the questions.</a:t>
            </a:r>
            <a:r>
              <a:rPr lang="en-AU" altLang="en-US" baseline="0" dirty="0" smtClean="0">
                <a:latin typeface="Arial" charset="0"/>
                <a:cs typeface="Arial" charset="0"/>
              </a:rPr>
              <a:t>  L</a:t>
            </a:r>
            <a:r>
              <a:rPr lang="en-AU" altLang="en-US" dirty="0" smtClean="0">
                <a:latin typeface="Arial" charset="0"/>
                <a:cs typeface="Arial" charset="0"/>
              </a:rPr>
              <a:t>et’s talk about Mark for Review.</a:t>
            </a:r>
            <a:endParaRPr lang="en-US" altLang="en-US" dirty="0" smtClean="0">
              <a:latin typeface="Arial" charset="0"/>
              <a:cs typeface="Arial" charset="0"/>
            </a:endParaRP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050EB25-CF7C-48D0-9140-28D043B17337}" type="slidenum">
              <a:rPr lang="en-US" altLang="en-US" smtClean="0">
                <a:cs typeface="Arial" charset="0"/>
              </a:rPr>
              <a:pPr eaLnBrk="1" fontAlgn="base" hangingPunct="1">
                <a:spcBef>
                  <a:spcPct val="0"/>
                </a:spcBef>
                <a:spcAft>
                  <a:spcPct val="0"/>
                </a:spcAft>
              </a:pPr>
              <a:t>39</a:t>
            </a:fld>
            <a:endParaRPr lang="en-US"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Embedded Universal Tools and Online Features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ACD960D-56EA-4F1B-9853-A01750A89A5F}" type="slidenum">
              <a:rPr lang="en-US" altLang="en-US" smtClean="0">
                <a:cs typeface="Arial" charset="0"/>
              </a:rPr>
              <a:pPr eaLnBrk="1" fontAlgn="base" hangingPunct="1">
                <a:spcBef>
                  <a:spcPct val="0"/>
                </a:spcBef>
                <a:spcAft>
                  <a:spcPct val="0"/>
                </a:spcAft>
              </a:pPr>
              <a:t>4</a:t>
            </a:fld>
            <a:endParaRPr lang="en-US" alt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Mark for Review allows you to mark the question and come back to review it later.</a:t>
            </a:r>
            <a:endParaRPr lang="en-US" altLang="en-US" smtClean="0">
              <a:latin typeface="Arial" charset="0"/>
              <a:cs typeface="Arial"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047A5C75-0B20-4A48-971D-6A04DC94543D}" type="slidenum">
              <a:rPr lang="en-US" altLang="en-US" smtClean="0">
                <a:cs typeface="Arial" charset="0"/>
              </a:rPr>
              <a:pPr eaLnBrk="1" fontAlgn="base" hangingPunct="1">
                <a:spcBef>
                  <a:spcPct val="0"/>
                </a:spcBef>
                <a:spcAft>
                  <a:spcPct val="0"/>
                </a:spcAft>
              </a:pPr>
              <a:t>40</a:t>
            </a:fld>
            <a:endParaRPr lang="en-US" altLang="en-US"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If you want to remind yourself to go back to a question, you will open the context menu for a question and select the [Mark for Review] option.</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F258BC8-464C-4FA5-899B-1AB73A05C0BC}" type="slidenum">
              <a:rPr lang="en-US" altLang="en-US" sz="1400" smtClean="0">
                <a:cs typeface="Arial" charset="0"/>
              </a:rPr>
              <a:pPr eaLnBrk="1" fontAlgn="base" hangingPunct="1">
                <a:spcBef>
                  <a:spcPct val="0"/>
                </a:spcBef>
                <a:spcAft>
                  <a:spcPct val="0"/>
                </a:spcAft>
              </a:pPr>
              <a:t>41</a:t>
            </a:fld>
            <a:endParaRPr lang="en-US" altLang="en-US" sz="1400"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To go back to questions you have marked for review, you can either use the back arrow or the question drop down list which is an online feature that we will talk about later in this module. </a:t>
            </a:r>
          </a:p>
          <a:p>
            <a:pPr eaLnBrk="1" hangingPunct="1">
              <a:spcBef>
                <a:spcPct val="0"/>
              </a:spcBef>
            </a:pPr>
            <a:endParaRPr lang="en-AU" altLang="en-US" dirty="0" smtClean="0">
              <a:latin typeface="Arial" charset="0"/>
              <a:cs typeface="Arial"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204E58A-4913-437C-AD89-EE2D9018051E}" type="slidenum">
              <a:rPr lang="en-US" altLang="en-US" smtClean="0">
                <a:cs typeface="Arial" charset="0"/>
              </a:rPr>
              <a:pPr eaLnBrk="1" fontAlgn="base" hangingPunct="1">
                <a:spcBef>
                  <a:spcPct val="0"/>
                </a:spcBef>
                <a:spcAft>
                  <a:spcPct val="0"/>
                </a:spcAft>
              </a:pPr>
              <a:t>42</a:t>
            </a:fld>
            <a:endParaRPr lang="en-US" alt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Once you have answered the question and no longer want to come back to review it, unmark the question by opening the context menu and selecting the [Unmark Review Item] option.</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A26A05C-E7BF-4C82-87DD-2ED78793C854}" type="slidenum">
              <a:rPr lang="en-US" altLang="en-US" smtClean="0">
                <a:cs typeface="Arial" charset="0"/>
              </a:rPr>
              <a:pPr eaLnBrk="1" fontAlgn="base" hangingPunct="1">
                <a:spcBef>
                  <a:spcPct val="0"/>
                </a:spcBef>
                <a:spcAft>
                  <a:spcPct val="0"/>
                </a:spcAft>
              </a:pPr>
              <a:t>43</a:t>
            </a:fld>
            <a:endParaRPr lang="en-US" altLang="en-US"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rPr>
              <a:t>Another embedded universal tool is Zoom.</a:t>
            </a:r>
            <a:endParaRPr lang="en-US" altLang="en-US" smtClean="0">
              <a:latin typeface="Arial" charset="0"/>
              <a:cs typeface="Arial"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3F1D10F-8254-455B-AE31-E2C1365A186F}" type="slidenum">
              <a:rPr lang="en-US" altLang="en-US" smtClean="0">
                <a:cs typeface="Arial" charset="0"/>
              </a:rPr>
              <a:pPr eaLnBrk="1" fontAlgn="base" hangingPunct="1">
                <a:spcBef>
                  <a:spcPct val="0"/>
                </a:spcBef>
                <a:spcAft>
                  <a:spcPct val="0"/>
                </a:spcAft>
              </a:pPr>
              <a:t>44</a:t>
            </a:fld>
            <a:endParaRPr lang="en-US" altLang="en-US"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On the computer, you have the option to change the size of the words and pictures on the screen.</a:t>
            </a:r>
            <a:endParaRPr lang="en-US" altLang="en-US" smtClean="0">
              <a:latin typeface="Arial" charset="0"/>
              <a:cs typeface="Arial"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8DDC622-73EC-4B92-A415-40C8E8875ECF}" type="slidenum">
              <a:rPr lang="en-US" altLang="en-US" smtClean="0">
                <a:cs typeface="Arial" charset="0"/>
              </a:rPr>
              <a:pPr eaLnBrk="1" fontAlgn="base" hangingPunct="1">
                <a:spcBef>
                  <a:spcPct val="0"/>
                </a:spcBef>
                <a:spcAft>
                  <a:spcPct val="0"/>
                </a:spcAft>
              </a:pPr>
              <a:t>45</a:t>
            </a:fld>
            <a:endParaRPr lang="en-US" altLang="en-US"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Zoom embedded universal tool is controlled through the [Zoom In] and [Zoom Out] buttons that are located at the top of the toolbar on the right-hand side of the screen.</a:t>
            </a:r>
            <a:endParaRPr lang="en-AU" altLang="en-US" smtClean="0">
              <a:latin typeface="Arial" charset="0"/>
              <a:cs typeface="Arial" charset="0"/>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2819A0C-40F6-4191-AA06-57C43B46344C}" type="slidenum">
              <a:rPr lang="en-US" altLang="en-US" smtClean="0">
                <a:cs typeface="Arial" charset="0"/>
              </a:rPr>
              <a:pPr eaLnBrk="1" fontAlgn="base" hangingPunct="1">
                <a:spcBef>
                  <a:spcPct val="0"/>
                </a:spcBef>
                <a:spcAft>
                  <a:spcPct val="0"/>
                </a:spcAft>
              </a:pPr>
              <a:t>46</a:t>
            </a:fld>
            <a:endParaRPr lang="en-US" altLang="en-US"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To make the words and pictures look bigger, you will click on the [Zoom In] button at the top right of the toolbar.</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72A7268-6F1D-4335-A8C1-C397712B6697}" type="slidenum">
              <a:rPr lang="en-US" altLang="en-US" smtClean="0">
                <a:cs typeface="Arial" charset="0"/>
              </a:rPr>
              <a:pPr eaLnBrk="1" fontAlgn="base" hangingPunct="1">
                <a:spcBef>
                  <a:spcPct val="0"/>
                </a:spcBef>
                <a:spcAft>
                  <a:spcPct val="0"/>
                </a:spcAft>
              </a:pPr>
              <a:t>47</a:t>
            </a:fld>
            <a:endParaRPr lang="en-US" altLang="en-US"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To make the words and pictures look smaller, click the [Zoom Out] button. </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A2E12CC-6E0E-4237-B7EE-55E99F7A750D}" type="slidenum">
              <a:rPr lang="en-US" altLang="en-US" smtClean="0">
                <a:cs typeface="Arial" charset="0"/>
              </a:rPr>
              <a:pPr eaLnBrk="1" fontAlgn="base" hangingPunct="1">
                <a:spcBef>
                  <a:spcPct val="0"/>
                </a:spcBef>
                <a:spcAft>
                  <a:spcPct val="0"/>
                </a:spcAft>
              </a:pPr>
              <a:t>48</a:t>
            </a:fld>
            <a:endParaRPr lang="en-US" altLang="en-US"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Next, let’s talk about the embedded universal tool -</a:t>
            </a:r>
            <a:r>
              <a:rPr lang="en-US" altLang="en-US" baseline="0" dirty="0" smtClean="0">
                <a:latin typeface="Arial" charset="0"/>
                <a:cs typeface="Arial" charset="0"/>
              </a:rPr>
              <a:t> </a:t>
            </a:r>
            <a:r>
              <a:rPr lang="en-US" altLang="en-US" dirty="0" smtClean="0">
                <a:latin typeface="Arial" charset="0"/>
                <a:cs typeface="Arial" charset="0"/>
              </a:rPr>
              <a:t>Expandable Passages.</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33F7CFD-8145-4E19-837E-17A1265CABFE}" type="slidenum">
              <a:rPr lang="en-US" altLang="en-US" smtClean="0">
                <a:cs typeface="Arial" charset="0"/>
              </a:rPr>
              <a:pPr eaLnBrk="1" fontAlgn="base" hangingPunct="1">
                <a:spcBef>
                  <a:spcPct val="0"/>
                </a:spcBef>
                <a:spcAft>
                  <a:spcPct val="0"/>
                </a:spcAft>
              </a:pPr>
              <a:t>49</a:t>
            </a:fld>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This training module will help prepare you for using the embedded universal tools and online features when taking the online assessments.</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BF63532-D533-4E55-AD05-A8B03B4563DD}" type="slidenum">
              <a:rPr lang="en-US" altLang="en-US" smtClean="0">
                <a:cs typeface="Arial" charset="0"/>
              </a:rPr>
              <a:pPr eaLnBrk="1" fontAlgn="base" hangingPunct="1">
                <a:spcBef>
                  <a:spcPct val="0"/>
                </a:spcBef>
                <a:spcAft>
                  <a:spcPct val="0"/>
                </a:spcAft>
              </a:pPr>
              <a:t>5</a:t>
            </a:fld>
            <a:endParaRPr lang="en-US" altLang="en-US"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If you wish to expand or make the space bigger for the reading area of a passage or stimulus, you can click on the [Passage/Stimulus Expansion] button.</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This is a box above the passage with a double-arrow symbol.</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30D2F28-96E9-48E7-8B86-73C0C440614C}" type="slidenum">
              <a:rPr lang="en-US" altLang="en-US" smtClean="0">
                <a:cs typeface="Arial" charset="0"/>
              </a:rPr>
              <a:pPr eaLnBrk="1" fontAlgn="base" hangingPunct="1">
                <a:spcBef>
                  <a:spcPct val="0"/>
                </a:spcBef>
                <a:spcAft>
                  <a:spcPct val="0"/>
                </a:spcAft>
              </a:pPr>
              <a:t>50</a:t>
            </a:fld>
            <a:endParaRPr lang="en-US" altLang="en-US"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Expandable Passages embedded universal tool expands the width of the passage window to make it easier to read the passage or stimulus. </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EEF00F1-F4BE-4968-8D9D-38F90D1126DE}" type="slidenum">
              <a:rPr lang="en-US" altLang="en-US" smtClean="0">
                <a:cs typeface="Arial" charset="0"/>
              </a:rPr>
              <a:pPr eaLnBrk="1" fontAlgn="base" hangingPunct="1">
                <a:spcBef>
                  <a:spcPct val="0"/>
                </a:spcBef>
                <a:spcAft>
                  <a:spcPct val="0"/>
                </a:spcAft>
              </a:pPr>
              <a:t>51</a:t>
            </a:fld>
            <a:endParaRPr lang="en-US" altLang="en-US"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collapse the passage or stimulus area and return to the regular view, click the double-arrow button again. </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7ADED15-1B24-4F37-A115-D3B02E13E739}" type="slidenum">
              <a:rPr lang="en-US" altLang="en-US" smtClean="0">
                <a:cs typeface="Arial" charset="0"/>
              </a:rPr>
              <a:pPr eaLnBrk="1" fontAlgn="base" hangingPunct="1">
                <a:spcBef>
                  <a:spcPct val="0"/>
                </a:spcBef>
                <a:spcAft>
                  <a:spcPct val="0"/>
                </a:spcAft>
              </a:pPr>
              <a:t>52</a:t>
            </a:fld>
            <a:endParaRPr lang="en-US" altLang="en-US"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 calculator is an embedded universal tool that is available to students in grades 6-8 and 11 on mathematics questions where a calculator is allowed.</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43C80754-7277-4921-A975-4E733BA5221F}" type="slidenum">
              <a:rPr lang="en-US" altLang="en-US" smtClean="0">
                <a:cs typeface="Arial" charset="0"/>
              </a:rPr>
              <a:pPr eaLnBrk="1" fontAlgn="base" hangingPunct="1">
                <a:spcBef>
                  <a:spcPct val="0"/>
                </a:spcBef>
                <a:spcAft>
                  <a:spcPct val="0"/>
                </a:spcAft>
              </a:pPr>
              <a:t>53</a:t>
            </a:fld>
            <a:endParaRPr lang="en-US" altLang="en-US"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altLang="en-US" dirty="0" smtClean="0">
                <a:latin typeface="Arial" charset="0"/>
                <a:cs typeface="Arial" charset="0"/>
              </a:rPr>
              <a:t>When the calculator is allowed, it is displayed as a button on the toolbar on the right side near the Zoom buttons.  If the question does not allow a calculator, the [Calculator]</a:t>
            </a:r>
            <a:r>
              <a:rPr lang="en-AU" altLang="en-US" baseline="0" dirty="0" smtClean="0">
                <a:latin typeface="Arial" charset="0"/>
                <a:cs typeface="Arial" charset="0"/>
              </a:rPr>
              <a:t> button </a:t>
            </a:r>
            <a:r>
              <a:rPr lang="en-AU" altLang="en-US" dirty="0" smtClean="0">
                <a:latin typeface="Arial" charset="0"/>
                <a:cs typeface="Arial" charset="0"/>
              </a:rPr>
              <a:t>will not appear on the tool bar. </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You’re probably familiar with using a calculator.  Click on the [Calculator] button to access the calculator. Once clicked, the appropriate calculator will appear for your use. </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9A5A32E4-6242-41BA-842A-14355017B742}" type="slidenum">
              <a:rPr lang="en-US" altLang="en-US" smtClean="0">
                <a:cs typeface="Arial" charset="0"/>
              </a:rPr>
              <a:pPr eaLnBrk="1" fontAlgn="base" hangingPunct="1">
                <a:spcBef>
                  <a:spcPct val="0"/>
                </a:spcBef>
                <a:spcAft>
                  <a:spcPct val="0"/>
                </a:spcAft>
              </a:pPr>
              <a:t>54</a:t>
            </a:fld>
            <a:endParaRPr lang="en-US" altLang="en-US"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To close the calculator, click the [X] in the top right-hand corner of the calculator.</a:t>
            </a:r>
            <a:endParaRPr lang="en-US" altLang="en-US" smtClean="0">
              <a:latin typeface="Arial" charset="0"/>
              <a:cs typeface="Arial"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24317797-271D-49BB-8395-EAC1895F35CA}" type="slidenum">
              <a:rPr lang="en-US" altLang="en-US" smtClean="0">
                <a:cs typeface="Arial" charset="0"/>
              </a:rPr>
              <a:pPr eaLnBrk="1" fontAlgn="base" hangingPunct="1">
                <a:spcBef>
                  <a:spcPct val="0"/>
                </a:spcBef>
                <a:spcAft>
                  <a:spcPct val="0"/>
                </a:spcAft>
              </a:pPr>
              <a:t>55</a:t>
            </a:fld>
            <a:endParaRPr lang="en-US" altLang="en-US"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Dictionary and Thesaurus is an embedded universal tool that is available for the full-write portion (the 2</a:t>
            </a:r>
            <a:r>
              <a:rPr lang="en-US" altLang="en-US" baseline="30000" smtClean="0">
                <a:latin typeface="Arial" charset="0"/>
                <a:cs typeface="Arial" charset="0"/>
              </a:rPr>
              <a:t>nd</a:t>
            </a:r>
            <a:r>
              <a:rPr lang="en-US" altLang="en-US" smtClean="0">
                <a:latin typeface="Arial" charset="0"/>
                <a:cs typeface="Arial" charset="0"/>
              </a:rPr>
              <a:t> part) of the ELA performance task. With this embedded universal tool, you can access a dictionary or thesaurus to view more information about a word.</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CDED50E-24EF-4986-8375-94201C4BC54F}" type="slidenum">
              <a:rPr lang="en-US" altLang="en-US" smtClean="0">
                <a:cs typeface="Arial" charset="0"/>
              </a:rPr>
              <a:pPr eaLnBrk="1" fontAlgn="base" hangingPunct="1">
                <a:spcBef>
                  <a:spcPct val="0"/>
                </a:spcBef>
                <a:spcAft>
                  <a:spcPct val="0"/>
                </a:spcAft>
              </a:pPr>
              <a:t>56</a:t>
            </a:fld>
            <a:endParaRPr lang="en-US" altLang="en-US"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access this embedded universal tool, simply click on the [Dictionary] button in the upper right-hand corner.</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5C96EEE-BBFB-49DC-B398-1FACA5A11C31}" type="slidenum">
              <a:rPr lang="en-US" altLang="en-US" smtClean="0">
                <a:cs typeface="Arial" charset="0"/>
              </a:rPr>
              <a:pPr eaLnBrk="1" fontAlgn="base" hangingPunct="1">
                <a:spcBef>
                  <a:spcPct val="0"/>
                </a:spcBef>
                <a:spcAft>
                  <a:spcPct val="0"/>
                </a:spcAft>
              </a:pPr>
              <a:t>57</a:t>
            </a:fld>
            <a:endParaRPr lang="en-US" altLang="en-US"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pop-up will appear that gives you access to both a dictionary and a thesaurus.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Type the word you want to use in the blank space and then click either [Dictionary] or [Thesaurus].</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6D49F6F-09B0-48BD-80C8-402CB7F40909}" type="slidenum">
              <a:rPr lang="en-US" altLang="en-US" smtClean="0">
                <a:cs typeface="Arial" charset="0"/>
              </a:rPr>
              <a:pPr eaLnBrk="1" fontAlgn="base" hangingPunct="1">
                <a:spcBef>
                  <a:spcPct val="0"/>
                </a:spcBef>
                <a:spcAft>
                  <a:spcPct val="0"/>
                </a:spcAft>
              </a:pPr>
              <a:t>58</a:t>
            </a:fld>
            <a:endParaRPr lang="en-US" altLang="en-US" smtClean="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The definition for the word will appear if you selected [Dictionary], or the synonym will appear if you selected [Thesaurus].</a:t>
            </a: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F507FC8-6A97-4E10-A1FB-07DF3648002F}" type="slidenum">
              <a:rPr lang="en-US" altLang="en-US" smtClean="0">
                <a:cs typeface="Arial" charset="0"/>
              </a:rPr>
              <a:pPr eaLnBrk="1" fontAlgn="base" hangingPunct="1">
                <a:spcBef>
                  <a:spcPct val="0"/>
                </a:spcBef>
                <a:spcAft>
                  <a:spcPct val="0"/>
                </a:spcAft>
              </a:pPr>
              <a:t>59</a:t>
            </a:fld>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Embedded means these universal tools and online features are accessed from within the online system. These embedded universal tools and online features will help you do your very best in answering the test questions</a:t>
            </a:r>
            <a:r>
              <a:rPr lang="en-US" altLang="en-US" smtClean="0">
                <a:latin typeface="Arial" charset="0"/>
                <a:cs typeface="Arial" charset="0"/>
              </a:rPr>
              <a:t>.</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3192C30-1B01-4088-B701-400411AD1871}" type="slidenum">
              <a:rPr lang="en-US" altLang="en-US" smtClean="0">
                <a:cs typeface="Arial" charset="0"/>
              </a:rPr>
              <a:pPr eaLnBrk="1" fontAlgn="base" hangingPunct="1">
                <a:spcBef>
                  <a:spcPct val="0"/>
                </a:spcBef>
                <a:spcAft>
                  <a:spcPct val="0"/>
                </a:spcAft>
              </a:pPr>
              <a:t>6</a:t>
            </a:fld>
            <a:endParaRPr lang="en-US" altLang="en-US"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You can switch between the [Dictionary] and [Thesaurus] for the same word by simply selecting the button that corresponds to each. </a:t>
            </a: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DB1551F-F2E8-4329-95EF-4245CF04FB55}" type="slidenum">
              <a:rPr lang="en-US" altLang="en-US" smtClean="0">
                <a:cs typeface="Arial" charset="0"/>
              </a:rPr>
              <a:pPr eaLnBrk="1" fontAlgn="base" hangingPunct="1">
                <a:spcBef>
                  <a:spcPct val="0"/>
                </a:spcBef>
                <a:spcAft>
                  <a:spcPct val="0"/>
                </a:spcAft>
              </a:pPr>
              <a:t>60</a:t>
            </a:fld>
            <a:endParaRPr lang="en-US" altLang="en-US"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To close the [Dictionary] or [Thesaurus], </a:t>
            </a:r>
            <a:r>
              <a:rPr lang="en-AU" altLang="en-US" dirty="0" smtClean="0">
                <a:latin typeface="Arial" charset="0"/>
                <a:cs typeface="Arial" charset="0"/>
              </a:rPr>
              <a:t>click the [X] in the upper</a:t>
            </a:r>
            <a:r>
              <a:rPr lang="en-AU" altLang="en-US" baseline="0" dirty="0" smtClean="0">
                <a:latin typeface="Arial" charset="0"/>
                <a:cs typeface="Arial" charset="0"/>
              </a:rPr>
              <a:t> </a:t>
            </a:r>
            <a:r>
              <a:rPr lang="en-AU" altLang="en-US" dirty="0" smtClean="0">
                <a:latin typeface="Arial" charset="0"/>
                <a:cs typeface="Arial" charset="0"/>
              </a:rPr>
              <a:t>right-hand corner. </a:t>
            </a:r>
            <a:endParaRPr lang="en-US" altLang="en-US" dirty="0" smtClean="0">
              <a:latin typeface="Arial" charset="0"/>
              <a:cs typeface="Arial" charset="0"/>
            </a:endParaRP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D381E5C-FF3D-4B69-8353-41485FC41B5F}" type="slidenum">
              <a:rPr lang="en-US" altLang="en-US" smtClean="0">
                <a:cs typeface="Arial" charset="0"/>
              </a:rPr>
              <a:pPr eaLnBrk="1" fontAlgn="base" hangingPunct="1">
                <a:spcBef>
                  <a:spcPct val="0"/>
                </a:spcBef>
                <a:spcAft>
                  <a:spcPct val="0"/>
                </a:spcAft>
              </a:pPr>
              <a:t>61</a:t>
            </a:fld>
            <a:endParaRPr lang="en-US" altLang="en-US" smtClean="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Sometimes you may be unfamiliar with how a word is used in a particular sentence. In those cases, the test provides an English Glossary as an embedded universal tool to give you some additional help to understand that word better. </a:t>
            </a:r>
            <a:endParaRPr lang="en-US" altLang="en-US" dirty="0" smtClean="0">
              <a:latin typeface="Arial" charset="0"/>
              <a:cs typeface="Arial" charset="0"/>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64592641-9718-4505-95D7-40A10540AC71}" type="slidenum">
              <a:rPr lang="en-US" altLang="en-US" smtClean="0">
                <a:cs typeface="Arial" charset="0"/>
              </a:rPr>
              <a:pPr eaLnBrk="1" fontAlgn="base" hangingPunct="1">
                <a:spcBef>
                  <a:spcPct val="0"/>
                </a:spcBef>
                <a:spcAft>
                  <a:spcPct val="0"/>
                </a:spcAft>
              </a:pPr>
              <a:t>62</a:t>
            </a:fld>
            <a:endParaRPr lang="en-US" altLang="en-US" smtClean="0">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When you see a word surrounded top and bottom by a dotted line, this means there is a definition available for that particular word. You will notice this embedded universal tool is not available for all words.</a:t>
            </a:r>
            <a:endParaRPr lang="en-US" altLang="en-US" smtClean="0">
              <a:latin typeface="Arial" charset="0"/>
              <a:cs typeface="Arial" charset="0"/>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45C37701-DA5B-4F9D-85AA-47D8DC613DD8}" type="slidenum">
              <a:rPr lang="en-US" altLang="en-US" smtClean="0">
                <a:cs typeface="Arial" charset="0"/>
              </a:rPr>
              <a:pPr eaLnBrk="1" fontAlgn="base" hangingPunct="1">
                <a:spcBef>
                  <a:spcPct val="0"/>
                </a:spcBef>
                <a:spcAft>
                  <a:spcPct val="0"/>
                </a:spcAft>
              </a:pPr>
              <a:t>63</a:t>
            </a:fld>
            <a:endParaRPr lang="en-US" altLang="en-US" smtClean="0">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When available, simply place your mouse over the word, and it will become blue.</a:t>
            </a:r>
            <a:endParaRPr lang="en-US" altLang="en-US" dirty="0" smtClean="0">
              <a:latin typeface="Arial" charset="0"/>
              <a:cs typeface="Arial" charset="0"/>
            </a:endParaRP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667E98D-4053-4934-8798-61A49E6720DF}" type="slidenum">
              <a:rPr lang="en-US" altLang="en-US" smtClean="0">
                <a:cs typeface="Arial" charset="0"/>
              </a:rPr>
              <a:pPr eaLnBrk="1" fontAlgn="base" hangingPunct="1">
                <a:spcBef>
                  <a:spcPct val="0"/>
                </a:spcBef>
                <a:spcAft>
                  <a:spcPct val="0"/>
                </a:spcAft>
              </a:pPr>
              <a:t>64</a:t>
            </a:fld>
            <a:endParaRPr lang="en-US" altLang="en-US" smtClean="0">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Click on the word, and a pop-up window will appear with a definition.</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152C147-0862-49C6-A22C-4D974C8A5124}" type="slidenum">
              <a:rPr lang="en-US" altLang="en-US" smtClean="0">
                <a:cs typeface="Arial" charset="0"/>
              </a:rPr>
              <a:pPr eaLnBrk="1" fontAlgn="base" hangingPunct="1">
                <a:spcBef>
                  <a:spcPct val="0"/>
                </a:spcBef>
                <a:spcAft>
                  <a:spcPct val="0"/>
                </a:spcAft>
              </a:pPr>
              <a:t>65</a:t>
            </a:fld>
            <a:endParaRPr lang="en-US" altLang="en-US" smtClean="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To close the glossary window, click the [X] in the upper</a:t>
            </a:r>
            <a:r>
              <a:rPr lang="en-AU" altLang="en-US" baseline="0" dirty="0" smtClean="0">
                <a:latin typeface="Arial" charset="0"/>
                <a:cs typeface="Arial" charset="0"/>
              </a:rPr>
              <a:t> </a:t>
            </a:r>
            <a:r>
              <a:rPr lang="en-AU" altLang="en-US" dirty="0" smtClean="0">
                <a:latin typeface="Arial" charset="0"/>
                <a:cs typeface="Arial" charset="0"/>
              </a:rPr>
              <a:t>right-hand corner. </a:t>
            </a:r>
            <a:endParaRPr lang="en-US" altLang="en-US" dirty="0" smtClean="0">
              <a:latin typeface="Arial" charset="0"/>
              <a:cs typeface="Arial" charset="0"/>
            </a:endParaRP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BC5F0A76-60D1-48F8-B557-02B53484CFB2}" type="slidenum">
              <a:rPr lang="en-US" altLang="en-US" smtClean="0">
                <a:cs typeface="Arial" charset="0"/>
              </a:rPr>
              <a:pPr eaLnBrk="1" fontAlgn="base" hangingPunct="1">
                <a:spcBef>
                  <a:spcPct val="0"/>
                </a:spcBef>
                <a:spcAft>
                  <a:spcPct val="0"/>
                </a:spcAft>
              </a:pPr>
              <a:t>66</a:t>
            </a:fld>
            <a:endParaRPr lang="en-US" altLang="en-US" smtClean="0">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 online test comes with the embedded universal tool called Writing Tools, which is similar to many common word processing program functions.</a:t>
            </a:r>
            <a:endParaRPr lang="en-US" altLang="en-US" dirty="0" smtClean="0">
              <a:latin typeface="Arial" charset="0"/>
              <a:cs typeface="Arial" charset="0"/>
            </a:endParaRP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7AEE23FB-249E-4925-A3A9-22BD4F23D7BD}" type="slidenum">
              <a:rPr lang="en-US" altLang="en-US" smtClean="0">
                <a:cs typeface="Arial" charset="0"/>
              </a:rPr>
              <a:pPr eaLnBrk="1" fontAlgn="base" hangingPunct="1">
                <a:spcBef>
                  <a:spcPct val="0"/>
                </a:spcBef>
                <a:spcAft>
                  <a:spcPct val="0"/>
                </a:spcAft>
              </a:pPr>
              <a:t>67</a:t>
            </a:fld>
            <a:endParaRPr lang="en-US" altLang="en-US" smtClean="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For example: bold, italics, underlining, bullets, undo, and redo.</a:t>
            </a:r>
            <a:endParaRPr lang="en-US" altLang="en-US" dirty="0" smtClean="0">
              <a:latin typeface="Arial" charset="0"/>
              <a:cs typeface="Arial" charset="0"/>
            </a:endParaRP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15EAF2BD-E0D3-4658-B95F-A1483BB93F30}" type="slidenum">
              <a:rPr lang="en-US" altLang="en-US" smtClean="0">
                <a:cs typeface="Arial" charset="0"/>
              </a:rPr>
              <a:pPr eaLnBrk="1" fontAlgn="base" hangingPunct="1">
                <a:spcBef>
                  <a:spcPct val="0"/>
                </a:spcBef>
                <a:spcAft>
                  <a:spcPct val="0"/>
                </a:spcAft>
              </a:pPr>
              <a:t>68</a:t>
            </a:fld>
            <a:endParaRPr lang="en-US" altLang="en-US" smtClean="0">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Spell-check is included where allowed. </a:t>
            </a:r>
            <a:r>
              <a:rPr lang="en-US" altLang="en-US" dirty="0" smtClean="0">
                <a:latin typeface="Arial" charset="0"/>
                <a:cs typeface="Arial" charset="0"/>
              </a:rPr>
              <a:t>Writing tools may be available for both mathematics and ELA items where you need to write a response.  </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0A90EA5-C188-4AEB-A5C1-DD33B8749319}" type="slidenum">
              <a:rPr lang="en-US" altLang="en-US" smtClean="0">
                <a:cs typeface="Arial" charset="0"/>
              </a:rPr>
              <a:pPr eaLnBrk="1" fontAlgn="base" hangingPunct="1">
                <a:spcBef>
                  <a:spcPct val="0"/>
                </a:spcBef>
                <a:spcAft>
                  <a:spcPct val="0"/>
                </a:spcAft>
              </a:pPr>
              <a:t>69</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When you hear the word “tools” throughout the module, we are referring to embedded universal tools.</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When you hear the word “features,” we are referring to online features that will help you navigate the test system or online features that work with the universal tools. </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The universal tools and online features that will be covered are available to all students.</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Note that the pictures shown in this training module may be different from what you will see on your screen during the test.</a:t>
            </a:r>
            <a:endParaRPr lang="en-US" altLang="en-US" dirty="0" smtClean="0">
              <a:latin typeface="Arial" charset="0"/>
              <a:cs typeface="Arial"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DB0DA7D8-D20D-4C48-88BA-8F3CD657CE4C}" type="slidenum">
              <a:rPr lang="en-US" altLang="en-US" smtClean="0">
                <a:cs typeface="Arial" charset="0"/>
              </a:rPr>
              <a:pPr eaLnBrk="1" fontAlgn="base" hangingPunct="1">
                <a:spcBef>
                  <a:spcPct val="0"/>
                </a:spcBef>
                <a:spcAft>
                  <a:spcPct val="0"/>
                </a:spcAft>
              </a:pPr>
              <a:t>7</a:t>
            </a:fld>
            <a:endParaRPr lang="en-US" altLang="en-US" smtClean="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Before moving on to online features, let’s review what you have learned so far by quickly looking at the embedded universal tools we have discussed.</a:t>
            </a:r>
            <a:endParaRPr lang="en-US" altLang="en-US" smtClean="0">
              <a:latin typeface="Arial" charset="0"/>
              <a:cs typeface="Arial" charset="0"/>
            </a:endParaRP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0C565485-B991-4C5A-A863-99CF18F1253C}" type="slidenum">
              <a:rPr lang="en-US" altLang="en-US" smtClean="0">
                <a:cs typeface="Arial" charset="0"/>
              </a:rPr>
              <a:pPr eaLnBrk="1" fontAlgn="base" hangingPunct="1">
                <a:spcBef>
                  <a:spcPct val="0"/>
                </a:spcBef>
                <a:spcAft>
                  <a:spcPct val="0"/>
                </a:spcAft>
              </a:pPr>
              <a:t>70</a:t>
            </a:fld>
            <a:endParaRPr lang="en-US" altLang="en-US" smtClean="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Highlighter</a:t>
            </a:r>
            <a:endParaRPr lang="en-US" altLang="en-US" smtClean="0">
              <a:latin typeface="Arial" charset="0"/>
              <a:cs typeface="Arial" charset="0"/>
            </a:endParaRP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82D03C89-8E28-4FB8-B301-8F5273151CBD}" type="slidenum">
              <a:rPr lang="en-US" altLang="en-US" smtClean="0">
                <a:cs typeface="Arial" charset="0"/>
              </a:rPr>
              <a:pPr eaLnBrk="1" fontAlgn="base" hangingPunct="1">
                <a:spcBef>
                  <a:spcPct val="0"/>
                </a:spcBef>
                <a:spcAft>
                  <a:spcPct val="0"/>
                </a:spcAft>
              </a:pPr>
              <a:t>71</a:t>
            </a:fld>
            <a:endParaRPr lang="en-US" altLang="en-US" smtClean="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Strikethrough</a:t>
            </a:r>
            <a:endParaRPr lang="en-US" altLang="en-US" smtClean="0">
              <a:latin typeface="Arial" charset="0"/>
              <a:cs typeface="Arial" charset="0"/>
            </a:endParaRP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94823A17-B1ED-46DF-9C3E-D73FA1B9AF85}" type="slidenum">
              <a:rPr lang="en-US" altLang="en-US" smtClean="0">
                <a:cs typeface="Arial" charset="0"/>
              </a:rPr>
              <a:pPr eaLnBrk="1" fontAlgn="base" hangingPunct="1">
                <a:spcBef>
                  <a:spcPct val="0"/>
                </a:spcBef>
                <a:spcAft>
                  <a:spcPct val="0"/>
                </a:spcAft>
              </a:pPr>
              <a:t>72</a:t>
            </a:fld>
            <a:endParaRPr lang="en-US" altLang="en-US" smtClean="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Digital Notepad</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466028FD-6E5E-4D7E-B8A0-F7C7DC3D4A09}" type="slidenum">
              <a:rPr lang="en-US" altLang="en-US" smtClean="0">
                <a:cs typeface="Arial" charset="0"/>
              </a:rPr>
              <a:pPr eaLnBrk="1" fontAlgn="base" hangingPunct="1">
                <a:spcBef>
                  <a:spcPct val="0"/>
                </a:spcBef>
                <a:spcAft>
                  <a:spcPct val="0"/>
                </a:spcAft>
              </a:pPr>
              <a:t>73</a:t>
            </a:fld>
            <a:endParaRPr lang="en-US" altLang="en-US" smtClean="0">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Global Notes for the ELA Performance Task</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3042CC83-3D2F-4094-BE53-359276E4FE14}" type="slidenum">
              <a:rPr lang="en-US" altLang="en-US" sz="1400" smtClean="0">
                <a:cs typeface="Arial" charset="0"/>
              </a:rPr>
              <a:pPr eaLnBrk="1" fontAlgn="base" hangingPunct="1">
                <a:spcBef>
                  <a:spcPct val="0"/>
                </a:spcBef>
                <a:spcAft>
                  <a:spcPct val="0"/>
                </a:spcAft>
              </a:pPr>
              <a:t>74</a:t>
            </a:fld>
            <a:endParaRPr lang="en-US" altLang="en-US" sz="1400" smtClean="0">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Mark for Review</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9C149A2-2F25-42B8-A444-9E6DF0E46617}" type="slidenum">
              <a:rPr lang="en-US" altLang="en-US" smtClean="0">
                <a:cs typeface="Arial" charset="0"/>
              </a:rPr>
              <a:pPr eaLnBrk="1" fontAlgn="base" hangingPunct="1">
                <a:spcBef>
                  <a:spcPct val="0"/>
                </a:spcBef>
                <a:spcAft>
                  <a:spcPct val="0"/>
                </a:spcAft>
              </a:pPr>
              <a:t>75</a:t>
            </a:fld>
            <a:endParaRPr lang="en-US" altLang="en-US" smtClean="0">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Zoom to enlarge or reduce the text size </a:t>
            </a:r>
            <a:endParaRPr lang="en-US" altLang="en-US" smtClean="0">
              <a:latin typeface="Arial" charset="0"/>
              <a:cs typeface="Arial" charset="0"/>
            </a:endParaRP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94059D45-DD6E-4B88-9645-80E3127BEFE0}" type="slidenum">
              <a:rPr lang="en-US" altLang="en-US" smtClean="0">
                <a:cs typeface="Arial" charset="0"/>
              </a:rPr>
              <a:pPr eaLnBrk="1" fontAlgn="base" hangingPunct="1">
                <a:spcBef>
                  <a:spcPct val="0"/>
                </a:spcBef>
                <a:spcAft>
                  <a:spcPct val="0"/>
                </a:spcAft>
              </a:pPr>
              <a:t>76</a:t>
            </a:fld>
            <a:endParaRPr lang="en-US" altLang="en-US" smtClean="0">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Expandable Passages</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AE3B4247-21B7-4FCB-8AC1-D33288B51178}" type="slidenum">
              <a:rPr lang="en-US" altLang="en-US" smtClean="0">
                <a:cs typeface="Arial" charset="0"/>
              </a:rPr>
              <a:pPr eaLnBrk="1" fontAlgn="base" hangingPunct="1">
                <a:spcBef>
                  <a:spcPct val="0"/>
                </a:spcBef>
                <a:spcAft>
                  <a:spcPct val="0"/>
                </a:spcAft>
              </a:pPr>
              <a:t>77</a:t>
            </a:fld>
            <a:endParaRPr lang="en-US" altLang="en-US" smtClean="0">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Calculator, which is available for this mathematics item, but is not available for all mathematics items.</a:t>
            </a:r>
            <a:endParaRPr lang="en-US" altLang="en-US" dirty="0" smtClean="0">
              <a:latin typeface="Arial" charset="0"/>
              <a:cs typeface="Arial"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D1FC0C6-672B-4621-8AEE-2D9D81BDFADB}" type="slidenum">
              <a:rPr lang="en-US" altLang="en-US" smtClean="0">
                <a:cs typeface="Arial" charset="0"/>
              </a:rPr>
              <a:pPr eaLnBrk="1" fontAlgn="base" hangingPunct="1">
                <a:spcBef>
                  <a:spcPct val="0"/>
                </a:spcBef>
                <a:spcAft>
                  <a:spcPct val="0"/>
                </a:spcAft>
              </a:pPr>
              <a:t>78</a:t>
            </a:fld>
            <a:endParaRPr lang="en-US" altLang="en-US" smtClean="0">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Dictionary and Thesaurus</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A067B23-E77A-41AE-8081-3090800E661C}" type="slidenum">
              <a:rPr lang="en-US" altLang="en-US" smtClean="0">
                <a:cs typeface="Arial" charset="0"/>
              </a:rPr>
              <a:pPr eaLnBrk="1" fontAlgn="base" hangingPunct="1">
                <a:spcBef>
                  <a:spcPct val="0"/>
                </a:spcBef>
                <a:spcAft>
                  <a:spcPct val="0"/>
                </a:spcAft>
              </a:pPr>
              <a:t>79</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At the end of this training module, you should be able to answer:</a:t>
            </a:r>
          </a:p>
          <a:p>
            <a:pPr eaLnBrk="1" hangingPunct="1">
              <a:spcBef>
                <a:spcPct val="0"/>
              </a:spcBef>
            </a:pPr>
            <a:endParaRPr lang="en-AU" altLang="en-US" smtClean="0">
              <a:latin typeface="Arial" charset="0"/>
              <a:cs typeface="Arial" charset="0"/>
            </a:endParaRPr>
          </a:p>
          <a:p>
            <a:pPr eaLnBrk="1" hangingPunct="1"/>
            <a:r>
              <a:rPr lang="en-AU" altLang="en-US" smtClean="0">
                <a:latin typeface="Arial" charset="0"/>
                <a:cs typeface="Arial" charset="0"/>
              </a:rPr>
              <a:t>What embedded universal tools and online features are available to help me do my best on the online assessments? </a:t>
            </a:r>
            <a:endParaRPr lang="en-US" altLang="en-US" smtClean="0">
              <a:latin typeface="Arial" charset="0"/>
              <a:cs typeface="Arial"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4159322-D20E-40C8-AA21-6E71500A9F5D}" type="slidenum">
              <a:rPr lang="en-US" altLang="en-US" smtClean="0">
                <a:cs typeface="Arial" charset="0"/>
              </a:rPr>
              <a:pPr eaLnBrk="1" fontAlgn="base" hangingPunct="1">
                <a:spcBef>
                  <a:spcPct val="0"/>
                </a:spcBef>
                <a:spcAft>
                  <a:spcPct val="0"/>
                </a:spcAft>
              </a:pPr>
              <a:t>8</a:t>
            </a:fld>
            <a:endParaRPr lang="en-US" altLang="en-US" smtClean="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English Glossary</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25D95C8-3614-4E36-908B-BDEC4E5AD4EC}" type="slidenum">
              <a:rPr lang="en-US" altLang="en-US" smtClean="0">
                <a:cs typeface="Arial" charset="0"/>
              </a:rPr>
              <a:pPr eaLnBrk="1" fontAlgn="base" hangingPunct="1">
                <a:spcBef>
                  <a:spcPct val="0"/>
                </a:spcBef>
                <a:spcAft>
                  <a:spcPct val="0"/>
                </a:spcAft>
              </a:pPr>
              <a:t>80</a:t>
            </a:fld>
            <a:endParaRPr lang="en-US" altLang="en-US" smtClean="0">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Writing Tools: bold, italics, underlining, bullets, undo/redo, and spell-check where allowed.</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69999F1E-2989-43A1-8695-0ED6AC991FF2}" type="slidenum">
              <a:rPr lang="en-US" altLang="en-US" smtClean="0">
                <a:cs typeface="Arial" charset="0"/>
              </a:rPr>
              <a:pPr eaLnBrk="1" fontAlgn="base" hangingPunct="1">
                <a:spcBef>
                  <a:spcPct val="0"/>
                </a:spcBef>
                <a:spcAft>
                  <a:spcPct val="0"/>
                </a:spcAft>
              </a:pPr>
              <a:t>81</a:t>
            </a:fld>
            <a:endParaRPr lang="en-US" altLang="en-US" smtClean="0">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rPr>
              <a:t>Online Features Overview</a:t>
            </a:r>
          </a:p>
        </p:txBody>
      </p:sp>
      <p:sp>
        <p:nvSpPr>
          <p:cNvPr id="192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930492-B1EF-4FCC-84AA-BEEE28BBB642}" type="slidenum">
              <a:rPr lang="en-US" altLang="en-US" smtClean="0">
                <a:latin typeface="Arial" panose="020B0604020202020204" pitchFamily="34" charset="0"/>
              </a:rPr>
              <a:pPr fontAlgn="base">
                <a:spcBef>
                  <a:spcPct val="0"/>
                </a:spcBef>
                <a:spcAft>
                  <a:spcPct val="0"/>
                </a:spcAft>
                <a:defRPr/>
              </a:pPr>
              <a:t>82</a:t>
            </a:fld>
            <a:endParaRPr lang="en-US" altLang="en-US" dirty="0" smtClean="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In addition to the embedded universal tools, there are </a:t>
            </a:r>
            <a:r>
              <a:rPr lang="en-AU" altLang="en-US" b="1" dirty="0" smtClean="0">
                <a:latin typeface="Arial" charset="0"/>
                <a:cs typeface="Arial" charset="0"/>
              </a:rPr>
              <a:t>online features </a:t>
            </a:r>
            <a:r>
              <a:rPr lang="en-AU" altLang="en-US" dirty="0" smtClean="0">
                <a:latin typeface="Arial" charset="0"/>
                <a:cs typeface="Arial" charset="0"/>
              </a:rPr>
              <a:t>that you should also know about.</a:t>
            </a:r>
          </a:p>
          <a:p>
            <a:pPr eaLnBrk="1" hangingPunct="1">
              <a:spcBef>
                <a:spcPct val="0"/>
              </a:spcBef>
            </a:pP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Let’s look at the </a:t>
            </a:r>
            <a:r>
              <a:rPr lang="en-AU" altLang="en-US" b="1" dirty="0" smtClean="0">
                <a:latin typeface="Arial" charset="0"/>
                <a:cs typeface="Arial" charset="0"/>
              </a:rPr>
              <a:t>online features </a:t>
            </a:r>
            <a:r>
              <a:rPr lang="en-AU" altLang="en-US" dirty="0" smtClean="0">
                <a:latin typeface="Arial" charset="0"/>
                <a:cs typeface="Arial" charset="0"/>
              </a:rPr>
              <a:t>on these sample screens. These online features will help you navigate through the test, give you more information, and work in conjunction with the universal tools.</a:t>
            </a:r>
            <a:endParaRPr lang="en-US" altLang="en-US" dirty="0" smtClean="0">
              <a:latin typeface="Arial" charset="0"/>
              <a:cs typeface="Arial" charset="0"/>
            </a:endParaRP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96938E76-B71A-4245-B796-4220272AF02D}" type="slidenum">
              <a:rPr lang="en-US" altLang="en-US" smtClean="0">
                <a:cs typeface="Arial" charset="0"/>
              </a:rPr>
              <a:pPr eaLnBrk="1" fontAlgn="base" hangingPunct="1">
                <a:spcBef>
                  <a:spcPct val="0"/>
                </a:spcBef>
                <a:spcAft>
                  <a:spcPct val="0"/>
                </a:spcAft>
              </a:pPr>
              <a:t>83</a:t>
            </a:fld>
            <a:endParaRPr lang="en-US" altLang="en-US" smtClean="0">
              <a:cs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 first online feature is the </a:t>
            </a:r>
            <a:r>
              <a:rPr lang="en-AU" altLang="en-US" b="0" dirty="0" smtClean="0">
                <a:latin typeface="Arial" charset="0"/>
                <a:cs typeface="Arial" charset="0"/>
              </a:rPr>
              <a:t>question mark icon</a:t>
            </a:r>
            <a:r>
              <a:rPr lang="en-AU" altLang="en-US" dirty="0" smtClean="0">
                <a:latin typeface="Arial" charset="0"/>
                <a:cs typeface="Arial" charset="0"/>
              </a:rPr>
              <a:t>.  You can click on the [question mark] icon to view the </a:t>
            </a:r>
            <a:r>
              <a:rPr lang="en-AU" altLang="en-US" i="1" dirty="0" smtClean="0">
                <a:latin typeface="Arial" charset="0"/>
                <a:cs typeface="Arial" charset="0"/>
              </a:rPr>
              <a:t>Help Guide</a:t>
            </a:r>
            <a:r>
              <a:rPr lang="en-US" altLang="en-US" dirty="0" smtClean="0">
                <a:latin typeface="Arial" charset="0"/>
                <a:cs typeface="Arial" charset="0"/>
              </a:rPr>
              <a:t>.</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6EEA7D42-0ABA-4A2C-A4B8-A8F726059D6C}" type="slidenum">
              <a:rPr lang="en-US" altLang="en-US" smtClean="0">
                <a:cs typeface="Arial" charset="0"/>
              </a:rPr>
              <a:pPr eaLnBrk="1" fontAlgn="base" hangingPunct="1">
                <a:spcBef>
                  <a:spcPct val="0"/>
                </a:spcBef>
                <a:spcAft>
                  <a:spcPct val="0"/>
                </a:spcAft>
              </a:pPr>
              <a:t>84</a:t>
            </a:fld>
            <a:endParaRPr lang="en-US" altLang="en-US" smtClean="0">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An online feature that can be used in conjunction with the embedded universal tool, Mark for Review, is </a:t>
            </a:r>
            <a:r>
              <a:rPr lang="en-AU" altLang="en-US" dirty="0" smtClean="0">
                <a:latin typeface="Arial" charset="0"/>
                <a:cs typeface="Arial" charset="0"/>
              </a:rPr>
              <a:t>the </a:t>
            </a:r>
            <a:r>
              <a:rPr lang="en-AU" altLang="en-US" b="0" dirty="0" smtClean="0">
                <a:latin typeface="Arial" charset="0"/>
                <a:cs typeface="Arial" charset="0"/>
              </a:rPr>
              <a:t>question drop down list</a:t>
            </a:r>
            <a:r>
              <a:rPr lang="en-AU" altLang="en-US" dirty="0" smtClean="0">
                <a:latin typeface="Arial" charset="0"/>
                <a:cs typeface="Arial" charset="0"/>
              </a:rPr>
              <a:t>.</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This online feature allows you to go back and forth between questions within a segment on a test and shows you questions you’ve already answered. </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When you click the drop-down list, questions marked for review will show “Marked” next to the question number.</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This will allow you to easily make changes to previously answered questions by taking you directly to the pages containing the marked questions.</a:t>
            </a:r>
            <a:endParaRPr lang="en-US" altLang="en-US" dirty="0" smtClean="0">
              <a:latin typeface="Arial" charset="0"/>
              <a:cs typeface="Arial" charset="0"/>
            </a:endParaRPr>
          </a:p>
          <a:p>
            <a:pPr eaLnBrk="1" hangingPunct="1">
              <a:spcBef>
                <a:spcPct val="0"/>
              </a:spcBef>
            </a:pPr>
            <a:endParaRPr lang="en-US" altLang="en-US" dirty="0" smtClean="0">
              <a:latin typeface="Arial" charset="0"/>
              <a:cs typeface="Arial" charset="0"/>
            </a:endParaRP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0DD9DFB-CE40-4E8D-95A3-99919CEBD05A}" type="slidenum">
              <a:rPr lang="en-US" altLang="en-US" smtClean="0">
                <a:cs typeface="Arial" charset="0"/>
              </a:rPr>
              <a:pPr eaLnBrk="1" fontAlgn="base" hangingPunct="1">
                <a:spcBef>
                  <a:spcPct val="0"/>
                </a:spcBef>
                <a:spcAft>
                  <a:spcPct val="0"/>
                </a:spcAft>
              </a:pPr>
              <a:t>85</a:t>
            </a:fld>
            <a:endParaRPr lang="en-US" altLang="en-US" smtClean="0">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 </a:t>
            </a:r>
            <a:r>
              <a:rPr lang="en-AU" altLang="en-US" b="0" dirty="0" smtClean="0">
                <a:latin typeface="Arial" charset="0"/>
                <a:cs typeface="Arial" charset="0"/>
              </a:rPr>
              <a:t>[Save] button</a:t>
            </a:r>
            <a:r>
              <a:rPr lang="en-AU" altLang="en-US" dirty="0" smtClean="0">
                <a:latin typeface="Arial" charset="0"/>
                <a:cs typeface="Arial" charset="0"/>
              </a:rPr>
              <a:t>—this online feature will appear only for certain item types. </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For longer responses, make sure to save your answer or writing frequently.</a:t>
            </a: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9FC881B0-1CCA-4C60-9560-A492D95081AF}" type="slidenum">
              <a:rPr lang="en-US" altLang="en-US" smtClean="0">
                <a:cs typeface="Arial" charset="0"/>
              </a:rPr>
              <a:pPr eaLnBrk="1" fontAlgn="base" hangingPunct="1">
                <a:spcBef>
                  <a:spcPct val="0"/>
                </a:spcBef>
                <a:spcAft>
                  <a:spcPct val="0"/>
                </a:spcAft>
              </a:pPr>
              <a:t>86</a:t>
            </a:fld>
            <a:endParaRPr lang="en-US" altLang="en-US" smtClean="0">
              <a:cs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a:t>
            </a:r>
            <a:r>
              <a:rPr lang="en-AU" altLang="en-US" b="1" dirty="0" smtClean="0">
                <a:latin typeface="Arial" charset="0"/>
                <a:cs typeface="Arial" charset="0"/>
              </a:rPr>
              <a:t> </a:t>
            </a:r>
            <a:r>
              <a:rPr lang="en-AU" altLang="en-US" b="0" dirty="0" smtClean="0">
                <a:latin typeface="Arial" charset="0"/>
                <a:cs typeface="Arial" charset="0"/>
              </a:rPr>
              <a:t>[Pause] button - </a:t>
            </a:r>
            <a:r>
              <a:rPr lang="en-AU" altLang="en-US" dirty="0" smtClean="0">
                <a:latin typeface="Arial" charset="0"/>
                <a:cs typeface="Arial" charset="0"/>
              </a:rPr>
              <a:t>this online feature can be used to pause your test for a short break.</a:t>
            </a:r>
          </a:p>
          <a:p>
            <a:pPr eaLnBrk="1" hangingPunct="1">
              <a:spcBef>
                <a:spcPct val="0"/>
              </a:spcBef>
            </a:pPr>
            <a:endParaRPr lang="en-US" altLang="en-US" dirty="0" smtClean="0">
              <a:latin typeface="Arial" charset="0"/>
              <a:cs typeface="Arial" charset="0"/>
            </a:endParaRPr>
          </a:p>
          <a:p>
            <a:pPr eaLnBrk="1" hangingPunct="1">
              <a:spcBef>
                <a:spcPct val="0"/>
              </a:spcBef>
            </a:pPr>
            <a:r>
              <a:rPr lang="en-US" altLang="en-US" dirty="0" smtClean="0"/>
              <a:t>When you pause your test, a pop-up message will appear asking you to confirm that you want to pause the test. You will be logged out when your</a:t>
            </a:r>
            <a:r>
              <a:rPr lang="en-US" altLang="en-US" baseline="0" dirty="0" smtClean="0"/>
              <a:t> test is </a:t>
            </a:r>
            <a:r>
              <a:rPr lang="en-US" altLang="en-US" dirty="0" smtClean="0"/>
              <a:t>paused.  S</a:t>
            </a:r>
            <a:r>
              <a:rPr lang="en-US" altLang="en-US" baseline="0" dirty="0" smtClean="0"/>
              <a:t>ome rules apply, s</a:t>
            </a:r>
            <a:r>
              <a:rPr lang="en-US" altLang="en-US" dirty="0" smtClean="0"/>
              <a:t>o b</a:t>
            </a:r>
            <a:r>
              <a:rPr lang="en-AU" altLang="en-US" dirty="0" smtClean="0">
                <a:latin typeface="Arial" charset="0"/>
                <a:cs typeface="Arial" charset="0"/>
              </a:rPr>
              <a:t>e sure to talk with your Test Administrator before using the [Pause] button. </a:t>
            </a:r>
            <a:endParaRPr lang="en-US" altLang="en-US" dirty="0" smtClean="0">
              <a:latin typeface="Arial" charset="0"/>
              <a:cs typeface="Arial" charset="0"/>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DC35635-18A7-4F70-9487-0C5392E8A7EC}" type="slidenum">
              <a:rPr lang="en-US" altLang="en-US" smtClean="0">
                <a:cs typeface="Arial" charset="0"/>
              </a:rPr>
              <a:pPr eaLnBrk="1" fontAlgn="base" hangingPunct="1">
                <a:spcBef>
                  <a:spcPct val="0"/>
                </a:spcBef>
                <a:spcAft>
                  <a:spcPct val="0"/>
                </a:spcAft>
              </a:pPr>
              <a:t>87</a:t>
            </a:fld>
            <a:endParaRPr lang="en-US" altLang="en-US" smtClean="0">
              <a:cs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 </a:t>
            </a:r>
            <a:r>
              <a:rPr lang="en-AU" altLang="en-US" b="0" dirty="0" smtClean="0">
                <a:latin typeface="Arial" charset="0"/>
                <a:cs typeface="Arial" charset="0"/>
              </a:rPr>
              <a:t>Item Tutorial </a:t>
            </a:r>
            <a:r>
              <a:rPr lang="en-AU" altLang="en-US" dirty="0" smtClean="0">
                <a:latin typeface="Arial" charset="0"/>
                <a:cs typeface="Arial" charset="0"/>
              </a:rPr>
              <a:t>online feature gives you more direction on what you are to do for a particular item type. Open the context menu for a question and select the [Tutorial] option.  </a:t>
            </a:r>
            <a:endParaRPr lang="en-US" altLang="en-US" dirty="0" smtClean="0">
              <a:latin typeface="Arial" charset="0"/>
              <a:cs typeface="Arial" charset="0"/>
            </a:endParaRP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75234C2-8D09-487A-BEC6-34260AB18EE6}" type="slidenum">
              <a:rPr lang="en-US" altLang="en-US" smtClean="0">
                <a:cs typeface="Arial" charset="0"/>
              </a:rPr>
              <a:pPr eaLnBrk="1" fontAlgn="base" hangingPunct="1">
                <a:spcBef>
                  <a:spcPct val="0"/>
                </a:spcBef>
                <a:spcAft>
                  <a:spcPct val="0"/>
                </a:spcAft>
              </a:pPr>
              <a:t>88</a:t>
            </a:fld>
            <a:endParaRPr lang="en-US" altLang="en-US" smtClean="0">
              <a:cs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latin typeface="Arial" charset="0"/>
                <a:cs typeface="Arial" charset="0"/>
              </a:rPr>
              <a:t>Clicking the [Tutorial] online feature will tell you how a particular type of question works.</a:t>
            </a:r>
          </a:p>
          <a:p>
            <a:pPr eaLnBrk="1" hangingPunct="1">
              <a:spcBef>
                <a:spcPct val="0"/>
              </a:spcBef>
            </a:pPr>
            <a:endParaRPr lang="en-AU" altLang="en-US" smtClean="0">
              <a:latin typeface="Arial" charset="0"/>
              <a:cs typeface="Arial" charset="0"/>
            </a:endParaRPr>
          </a:p>
          <a:p>
            <a:pPr eaLnBrk="1" hangingPunct="1">
              <a:spcBef>
                <a:spcPct val="0"/>
              </a:spcBef>
            </a:pPr>
            <a:r>
              <a:rPr lang="en-AU" altLang="en-US" smtClean="0">
                <a:latin typeface="Arial" charset="0"/>
                <a:cs typeface="Arial" charset="0"/>
              </a:rPr>
              <a:t>For example, it may inform you how to select an answer, drag and drop answers, or type an answer in a student response answer space. </a:t>
            </a:r>
            <a:endParaRPr lang="en-US" altLang="en-US" smtClean="0">
              <a:latin typeface="Arial" charset="0"/>
              <a:cs typeface="Arial" charset="0"/>
            </a:endParaRP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27A432F-8EA1-4027-AA76-E1B69BA90A5F}" type="slidenum">
              <a:rPr lang="en-US" altLang="en-US" smtClean="0">
                <a:cs typeface="Arial" charset="0"/>
              </a:rPr>
              <a:pPr eaLnBrk="1" fontAlgn="base" hangingPunct="1">
                <a:spcBef>
                  <a:spcPct val="0"/>
                </a:spcBef>
                <a:spcAft>
                  <a:spcPct val="0"/>
                </a:spcAft>
              </a:pPr>
              <a:t>89</a:t>
            </a:fld>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smtClean="0">
                <a:latin typeface="Arial" charset="0"/>
                <a:cs typeface="Arial" charset="0"/>
              </a:rPr>
              <a:t>How can I practice using these embedded universal tools and online features before taking the test? </a:t>
            </a:r>
            <a:endParaRPr lang="en-US" altLang="en-US" smtClean="0">
              <a:latin typeface="Arial" charset="0"/>
              <a:cs typeface="Arial"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D44C0DA-F38B-4A76-9858-9A3E0A09DCB5}" type="slidenum">
              <a:rPr lang="en-US" altLang="en-US" smtClean="0">
                <a:cs typeface="Arial" charset="0"/>
              </a:rPr>
              <a:pPr eaLnBrk="1" fontAlgn="base" hangingPunct="1">
                <a:spcBef>
                  <a:spcPct val="0"/>
                </a:spcBef>
                <a:spcAft>
                  <a:spcPct val="0"/>
                </a:spcAft>
              </a:pPr>
              <a:t>9</a:t>
            </a:fld>
            <a:endParaRPr lang="en-US" altLang="en-US" smtClean="0">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0" dirty="0" smtClean="0">
                <a:latin typeface="Arial" charset="0"/>
                <a:cs typeface="Arial" charset="0"/>
              </a:rPr>
              <a:t>[Back]</a:t>
            </a:r>
            <a:r>
              <a:rPr lang="en-AU" altLang="en-US" b="0" baseline="0" dirty="0" smtClean="0">
                <a:latin typeface="Arial" charset="0"/>
                <a:cs typeface="Arial" charset="0"/>
              </a:rPr>
              <a:t> </a:t>
            </a:r>
            <a:r>
              <a:rPr lang="en-AU" altLang="en-US" b="0" dirty="0" smtClean="0">
                <a:latin typeface="Arial" charset="0"/>
                <a:cs typeface="Arial" charset="0"/>
              </a:rPr>
              <a:t>and [Next]- </a:t>
            </a:r>
            <a:r>
              <a:rPr lang="en-AU" altLang="en-US" dirty="0" smtClean="0">
                <a:latin typeface="Arial" charset="0"/>
                <a:cs typeface="Arial" charset="0"/>
              </a:rPr>
              <a:t>this online feature allows you to click these buttons to move between pages.</a:t>
            </a:r>
            <a:endParaRPr lang="en-US" altLang="en-US" dirty="0" smtClean="0">
              <a:latin typeface="Arial" charset="0"/>
              <a:cs typeface="Arial" charset="0"/>
            </a:endParaRP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C35331DA-928C-4CB3-82FC-6E34B37A5E91}" type="slidenum">
              <a:rPr lang="en-US" altLang="en-US" smtClean="0">
                <a:cs typeface="Arial" charset="0"/>
              </a:rPr>
              <a:pPr eaLnBrk="1" fontAlgn="base" hangingPunct="1">
                <a:spcBef>
                  <a:spcPct val="0"/>
                </a:spcBef>
                <a:spcAft>
                  <a:spcPct val="0"/>
                </a:spcAft>
              </a:pPr>
              <a:t>90</a:t>
            </a:fld>
            <a:endParaRPr lang="en-US" altLang="en-US" smtClean="0">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Lastly, you may have some items that require you to listen to audio - the </a:t>
            </a:r>
            <a:r>
              <a:rPr lang="en-US" altLang="en-US" b="0" dirty="0" smtClean="0">
                <a:latin typeface="Arial" charset="0"/>
                <a:cs typeface="Arial" charset="0"/>
              </a:rPr>
              <a:t>listening item </a:t>
            </a:r>
            <a:r>
              <a:rPr lang="en-US" altLang="en-US" dirty="0" smtClean="0">
                <a:latin typeface="Arial" charset="0"/>
                <a:cs typeface="Arial" charset="0"/>
              </a:rPr>
              <a:t>online feature helps with that.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6505AE47-8155-4378-823B-2B14D3AB0704}" type="slidenum">
              <a:rPr lang="en-US" altLang="en-US" smtClean="0">
                <a:cs typeface="Arial" charset="0"/>
              </a:rPr>
              <a:pPr eaLnBrk="1" fontAlgn="base" hangingPunct="1">
                <a:spcBef>
                  <a:spcPct val="0"/>
                </a:spcBef>
                <a:spcAft>
                  <a:spcPct val="0"/>
                </a:spcAft>
              </a:pPr>
              <a:t>91</a:t>
            </a:fld>
            <a:endParaRPr lang="en-US" altLang="en-US" smtClean="0">
              <a:cs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play the audio, click the circle with the right arrow in it. </a:t>
            </a: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6FC5614-4557-4EE4-BECD-0B1B7D87A225}" type="slidenum">
              <a:rPr lang="en-US" altLang="en-US" smtClean="0">
                <a:cs typeface="Arial" charset="0"/>
              </a:rPr>
              <a:pPr eaLnBrk="1" fontAlgn="base" hangingPunct="1">
                <a:spcBef>
                  <a:spcPct val="0"/>
                </a:spcBef>
                <a:spcAft>
                  <a:spcPct val="0"/>
                </a:spcAft>
              </a:pPr>
              <a:t>92</a:t>
            </a:fld>
            <a:endParaRPr lang="en-US" altLang="en-US" smtClean="0">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pause the audio, click the circle with the two vertical lines that appears once the audio clip has started playing. </a:t>
            </a: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F0BEFC43-A9A6-4013-87E4-8623DC842903}" type="slidenum">
              <a:rPr lang="en-US" altLang="en-US" smtClean="0">
                <a:cs typeface="Arial" charset="0"/>
              </a:rPr>
              <a:pPr eaLnBrk="1" fontAlgn="base" hangingPunct="1">
                <a:spcBef>
                  <a:spcPct val="0"/>
                </a:spcBef>
                <a:spcAft>
                  <a:spcPct val="0"/>
                </a:spcAft>
              </a:pPr>
              <a:t>93</a:t>
            </a:fld>
            <a:endParaRPr lang="en-US" altLang="en-US" smtClean="0">
              <a:cs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To stop or start the audio clip over, click the left arrow with the line to the left of it.</a:t>
            </a: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EE52A660-CE93-4AA4-8EC3-DE74DC67E1DD}" type="slidenum">
              <a:rPr lang="en-US" altLang="en-US" smtClean="0">
                <a:cs typeface="Arial" charset="0"/>
              </a:rPr>
              <a:pPr eaLnBrk="1" fontAlgn="base" hangingPunct="1">
                <a:spcBef>
                  <a:spcPct val="0"/>
                </a:spcBef>
                <a:spcAft>
                  <a:spcPct val="0"/>
                </a:spcAft>
              </a:pPr>
              <a:t>94</a:t>
            </a:fld>
            <a:endParaRPr lang="en-US" altLang="en-US" smtClean="0">
              <a:cs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rPr>
              <a:t>Embedded universal tools and online features review</a:t>
            </a:r>
          </a:p>
        </p:txBody>
      </p:sp>
      <p:sp>
        <p:nvSpPr>
          <p:cNvPr id="2058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F4B68F-69A2-4BED-BF35-50D6743282D3}" type="slidenum">
              <a:rPr lang="en-US" altLang="en-US" smtClean="0">
                <a:latin typeface="Arial" panose="020B0604020202020204" pitchFamily="34" charset="0"/>
              </a:rPr>
              <a:pPr fontAlgn="base">
                <a:spcBef>
                  <a:spcPct val="0"/>
                </a:spcBef>
                <a:spcAft>
                  <a:spcPct val="0"/>
                </a:spcAft>
                <a:defRPr/>
              </a:pPr>
              <a:t>95</a:t>
            </a:fld>
            <a:endParaRPr lang="en-US" altLang="en-US" dirty="0" smtClean="0">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These are the embedded universal tools and online features available on the test.</a:t>
            </a:r>
            <a:endParaRPr lang="en-US" altLang="en-US" dirty="0" smtClean="0">
              <a:latin typeface="Arial" charset="0"/>
              <a:cs typeface="Arial" charset="0"/>
            </a:endParaRP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cs typeface="Arial" charset="0"/>
              </a:rPr>
              <a:t>You should familiarize yourself with all the embedded universal tools and online features, but plan on using only the ones with which you are most comfortable or that make the most sense for a particular question.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 </a:t>
            </a:r>
            <a:endParaRPr lang="en-US" altLang="en-US" dirty="0" smtClean="0">
              <a:latin typeface="Arial" charset="0"/>
              <a:cs typeface="Arial" charset="0"/>
            </a:endParaRPr>
          </a:p>
          <a:p>
            <a:pPr eaLnBrk="1" hangingPunct="1">
              <a:spcBef>
                <a:spcPct val="0"/>
              </a:spcBef>
            </a:pPr>
            <a:r>
              <a:rPr lang="en-AU" altLang="en-US" dirty="0" smtClean="0">
                <a:latin typeface="Arial" charset="0"/>
                <a:cs typeface="Arial" charset="0"/>
              </a:rPr>
              <a:t>Remember, these embedded universal tools and online features are here to help you answer test questions only.</a:t>
            </a:r>
            <a:endParaRPr lang="en-US" altLang="en-US" dirty="0" smtClean="0">
              <a:latin typeface="Arial" charset="0"/>
              <a:cs typeface="Arial" charset="0"/>
            </a:endParaRP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0135DD98-7D20-4CBB-8565-84B0909E00C3}" type="slidenum">
              <a:rPr lang="en-US" altLang="en-US" smtClean="0">
                <a:cs typeface="Arial" charset="0"/>
              </a:rPr>
              <a:pPr eaLnBrk="1" fontAlgn="base" hangingPunct="1">
                <a:spcBef>
                  <a:spcPct val="0"/>
                </a:spcBef>
                <a:spcAft>
                  <a:spcPct val="0"/>
                </a:spcAft>
              </a:pPr>
              <a:t>96</a:t>
            </a:fld>
            <a:endParaRPr lang="en-US" altLang="en-US" smtClean="0">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latin typeface="Arial" charset="0"/>
                <a:cs typeface="Arial" charset="0"/>
              </a:rPr>
              <a:t>Now that you know about the embedded universal tools and online features available on the online test, you can practice using many of them on the Practice Test or Training Test. Ask your teacher how to access these tests.</a:t>
            </a:r>
          </a:p>
          <a:p>
            <a:pPr eaLnBrk="1" hangingPunct="1">
              <a:spcBef>
                <a:spcPct val="0"/>
              </a:spcBef>
            </a:pPr>
            <a:endParaRPr lang="en-AU" altLang="en-US" dirty="0" smtClean="0">
              <a:latin typeface="Arial" charset="0"/>
              <a:cs typeface="Arial" charset="0"/>
            </a:endParaRPr>
          </a:p>
          <a:p>
            <a:pPr eaLnBrk="1" hangingPunct="1">
              <a:spcBef>
                <a:spcPct val="0"/>
              </a:spcBef>
            </a:pPr>
            <a:r>
              <a:rPr lang="en-AU" altLang="en-US" dirty="0" smtClean="0">
                <a:latin typeface="Arial" charset="0"/>
              </a:rPr>
              <a:t>These embedded universal tools and online features have been included in the online assessments to help you do your very best.</a:t>
            </a:r>
            <a:endParaRPr lang="en-US" altLang="en-US" dirty="0" smtClean="0">
              <a:latin typeface="Arial" charset="0"/>
            </a:endParaRPr>
          </a:p>
          <a:p>
            <a:pPr eaLnBrk="1" hangingPunct="1">
              <a:spcBef>
                <a:spcPct val="0"/>
              </a:spcBef>
            </a:pPr>
            <a:endParaRPr lang="en-US" altLang="en-US" dirty="0" smtClean="0">
              <a:latin typeface="Arial" charset="0"/>
              <a:cs typeface="Arial" charset="0"/>
            </a:endParaRPr>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5A3E2A66-C90B-4A79-AAA0-5990F7119B54}" type="slidenum">
              <a:rPr lang="en-US" altLang="en-US" smtClean="0">
                <a:cs typeface="Arial" charset="0"/>
              </a:rPr>
              <a:pPr eaLnBrk="1" fontAlgn="base" hangingPunct="1">
                <a:spcBef>
                  <a:spcPct val="0"/>
                </a:spcBef>
                <a:spcAft>
                  <a:spcPct val="0"/>
                </a:spcAft>
              </a:pPr>
              <a:t>97</a:t>
            </a:fld>
            <a:endParaRPr lang="en-US" altLang="en-US" smtClean="0">
              <a:cs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cs typeface="Arial" charset="0"/>
              </a:rPr>
              <a:t>For more information please visit:</a:t>
            </a:r>
          </a:p>
          <a:p>
            <a:pPr eaLnBrk="1" hangingPunct="1">
              <a:spcBef>
                <a:spcPct val="0"/>
              </a:spcBef>
            </a:pPr>
            <a:endParaRPr lang="en-US" altLang="en-US" dirty="0" smtClean="0">
              <a:latin typeface="Arial" charset="0"/>
              <a:cs typeface="Arial" charset="0"/>
            </a:endParaRPr>
          </a:p>
          <a:p>
            <a:pPr eaLnBrk="1" hangingPunct="1">
              <a:spcBef>
                <a:spcPct val="0"/>
              </a:spcBef>
            </a:pPr>
            <a:r>
              <a:rPr lang="en-US" altLang="en-US" dirty="0" smtClean="0">
                <a:latin typeface="Arial" charset="0"/>
                <a:cs typeface="Arial" charset="0"/>
              </a:rPr>
              <a:t>www.smarterbalanced.org</a:t>
            </a:r>
            <a:endParaRPr lang="en-US" altLang="en-US" u="sng" dirty="0" smtClean="0">
              <a:latin typeface="Arial" charset="0"/>
              <a:cs typeface="Arial" charset="0"/>
            </a:endParaRP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pPr>
            <a:fld id="{BBB9B68B-9ABA-49F0-9164-E41B34C0516F}" type="slidenum">
              <a:rPr lang="en-US" altLang="en-US" smtClean="0">
                <a:cs typeface="Arial" charset="0"/>
              </a:rPr>
              <a:pPr eaLnBrk="1" fontAlgn="base" hangingPunct="1">
                <a:spcBef>
                  <a:spcPct val="0"/>
                </a:spcBef>
                <a:spcAft>
                  <a:spcPct val="0"/>
                </a:spcAft>
              </a:pPr>
              <a:t>98</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648CC1-A56D-4306-B62C-A8D560EB444F}" type="datetime1">
              <a:rPr lang="en-US" smtClean="0"/>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F2443-5D9D-4BE2-BE7A-851CFD70C271}" type="slidenum">
              <a:rPr lang="en-US"/>
              <a:pPr>
                <a:defRPr/>
              </a:pPr>
              <a:t>‹#›</a:t>
            </a:fld>
            <a:endParaRPr lang="en-US" dirty="0"/>
          </a:p>
        </p:txBody>
      </p:sp>
    </p:spTree>
    <p:extLst>
      <p:ext uri="{BB962C8B-B14F-4D97-AF65-F5344CB8AC3E}">
        <p14:creationId xmlns:p14="http://schemas.microsoft.com/office/powerpoint/2010/main" val="1186063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43C3E2-587B-407C-8734-2C52F943FD14}" type="datetime1">
              <a:rPr lang="en-US" smtClean="0"/>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CABA00-E0EA-483B-AB72-8DEFF4A5D5CD}" type="slidenum">
              <a:rPr lang="en-US"/>
              <a:pPr>
                <a:defRPr/>
              </a:pPr>
              <a:t>‹#›</a:t>
            </a:fld>
            <a:endParaRPr lang="en-US" dirty="0"/>
          </a:p>
        </p:txBody>
      </p:sp>
    </p:spTree>
    <p:extLst>
      <p:ext uri="{BB962C8B-B14F-4D97-AF65-F5344CB8AC3E}">
        <p14:creationId xmlns:p14="http://schemas.microsoft.com/office/powerpoint/2010/main" val="3932278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7235CC-FED1-4BD3-9E95-B1C97FD30057}" type="datetime1">
              <a:rPr lang="en-US" smtClean="0"/>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E3320-7639-41AC-8EC9-D0E04C3148BE}" type="slidenum">
              <a:rPr lang="en-US"/>
              <a:pPr>
                <a:defRPr/>
              </a:pPr>
              <a:t>‹#›</a:t>
            </a:fld>
            <a:endParaRPr lang="en-US" dirty="0"/>
          </a:p>
        </p:txBody>
      </p:sp>
    </p:spTree>
    <p:extLst>
      <p:ext uri="{BB962C8B-B14F-4D97-AF65-F5344CB8AC3E}">
        <p14:creationId xmlns:p14="http://schemas.microsoft.com/office/powerpoint/2010/main" val="3640167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36ABCB-858D-4ADA-A7D6-D5BCB1626740}" type="datetime1">
              <a:rPr lang="en-US" smtClean="0"/>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BE8C9E-7699-4762-B90A-4BD8781E2629}" type="slidenum">
              <a:rPr lang="en-US"/>
              <a:pPr>
                <a:defRPr/>
              </a:pPr>
              <a:t>‹#›</a:t>
            </a:fld>
            <a:endParaRPr lang="en-US" dirty="0"/>
          </a:p>
        </p:txBody>
      </p:sp>
    </p:spTree>
    <p:extLst>
      <p:ext uri="{BB962C8B-B14F-4D97-AF65-F5344CB8AC3E}">
        <p14:creationId xmlns:p14="http://schemas.microsoft.com/office/powerpoint/2010/main" val="129559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128D77-F884-41F3-93DB-9EF64757316C}" type="datetime1">
              <a:rPr lang="en-US" smtClean="0"/>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F39A7-A05F-402E-96C7-5ABFEC91FF97}" type="slidenum">
              <a:rPr lang="en-US"/>
              <a:pPr>
                <a:defRPr/>
              </a:pPr>
              <a:t>‹#›</a:t>
            </a:fld>
            <a:endParaRPr lang="en-US" dirty="0"/>
          </a:p>
        </p:txBody>
      </p:sp>
    </p:spTree>
    <p:extLst>
      <p:ext uri="{BB962C8B-B14F-4D97-AF65-F5344CB8AC3E}">
        <p14:creationId xmlns:p14="http://schemas.microsoft.com/office/powerpoint/2010/main" val="75035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3EAA83-B97F-4211-867E-D5228B5426CF}" type="datetime1">
              <a:rPr lang="en-US" smtClean="0"/>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683BE-3554-4CD9-8BA7-92F1958A09C9}" type="slidenum">
              <a:rPr lang="en-US"/>
              <a:pPr>
                <a:defRPr/>
              </a:pPr>
              <a:t>‹#›</a:t>
            </a:fld>
            <a:endParaRPr lang="en-US" dirty="0"/>
          </a:p>
        </p:txBody>
      </p:sp>
    </p:spTree>
    <p:extLst>
      <p:ext uri="{BB962C8B-B14F-4D97-AF65-F5344CB8AC3E}">
        <p14:creationId xmlns:p14="http://schemas.microsoft.com/office/powerpoint/2010/main" val="3465577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BD07AE-EDC1-4E81-878B-0E5C42811E41}" type="datetime1">
              <a:rPr lang="en-US" smtClean="0"/>
              <a:t>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09134A-C369-4E05-9000-9CFBC3F3FF8A}" type="slidenum">
              <a:rPr lang="en-US"/>
              <a:pPr>
                <a:defRPr/>
              </a:pPr>
              <a:t>‹#›</a:t>
            </a:fld>
            <a:endParaRPr lang="en-US" dirty="0"/>
          </a:p>
        </p:txBody>
      </p:sp>
    </p:spTree>
    <p:extLst>
      <p:ext uri="{BB962C8B-B14F-4D97-AF65-F5344CB8AC3E}">
        <p14:creationId xmlns:p14="http://schemas.microsoft.com/office/powerpoint/2010/main" val="269687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BEFD1D-2437-46B5-A4DF-C1109152E390}" type="datetime1">
              <a:rPr lang="en-US" smtClean="0"/>
              <a:t>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ABE663-D575-46CE-8AA3-4B92F15E521B}" type="slidenum">
              <a:rPr lang="en-US"/>
              <a:pPr>
                <a:defRPr/>
              </a:pPr>
              <a:t>‹#›</a:t>
            </a:fld>
            <a:endParaRPr lang="en-US" dirty="0"/>
          </a:p>
        </p:txBody>
      </p:sp>
    </p:spTree>
    <p:extLst>
      <p:ext uri="{BB962C8B-B14F-4D97-AF65-F5344CB8AC3E}">
        <p14:creationId xmlns:p14="http://schemas.microsoft.com/office/powerpoint/2010/main" val="240034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2F69F1-2B8B-45ED-AE34-322162351EC7}" type="datetime1">
              <a:rPr lang="en-US" smtClean="0"/>
              <a:t>1/8/2015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24C95B-C3E7-4DA0-B820-668674DA1115}" type="slidenum">
              <a:rPr lang="en-US"/>
              <a:pPr>
                <a:defRPr/>
              </a:pPr>
              <a:t>‹#›</a:t>
            </a:fld>
            <a:endParaRPr lang="en-US" dirty="0"/>
          </a:p>
        </p:txBody>
      </p:sp>
    </p:spTree>
    <p:extLst>
      <p:ext uri="{BB962C8B-B14F-4D97-AF65-F5344CB8AC3E}">
        <p14:creationId xmlns:p14="http://schemas.microsoft.com/office/powerpoint/2010/main" val="672678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1981A0-EA62-407F-A96D-10C3112868FC}" type="datetime1">
              <a:rPr lang="en-US" smtClean="0"/>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88A70B-F221-46B3-9A6E-F4A689BC4C6D}" type="slidenum">
              <a:rPr lang="en-US"/>
              <a:pPr>
                <a:defRPr/>
              </a:pPr>
              <a:t>‹#›</a:t>
            </a:fld>
            <a:endParaRPr lang="en-US" dirty="0"/>
          </a:p>
        </p:txBody>
      </p:sp>
    </p:spTree>
    <p:extLst>
      <p:ext uri="{BB962C8B-B14F-4D97-AF65-F5344CB8AC3E}">
        <p14:creationId xmlns:p14="http://schemas.microsoft.com/office/powerpoint/2010/main" val="3392116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62543D-C01E-4744-AE05-39785802346D}" type="datetime1">
              <a:rPr lang="en-US" smtClean="0"/>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7B5B4-B554-4961-8CA0-880AE68AC5B6}" type="slidenum">
              <a:rPr lang="en-US"/>
              <a:pPr>
                <a:defRPr/>
              </a:pPr>
              <a:t>‹#›</a:t>
            </a:fld>
            <a:endParaRPr lang="en-US" dirty="0"/>
          </a:p>
        </p:txBody>
      </p:sp>
    </p:spTree>
    <p:extLst>
      <p:ext uri="{BB962C8B-B14F-4D97-AF65-F5344CB8AC3E}">
        <p14:creationId xmlns:p14="http://schemas.microsoft.com/office/powerpoint/2010/main" val="2385243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8DA38A30-E8AA-486D-8830-E7F6725EE317}" type="datetime1">
              <a:rPr lang="en-US" smtClean="0"/>
              <a:t>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1806C827-9930-41F2-A023-20A1D9DCBD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0.mp3"/><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0.xml"/><Relationship Id="rId11" Type="http://schemas.openxmlformats.org/officeDocument/2006/relationships/image" Target="../media/image12.png"/><Relationship Id="rId5" Type="http://schemas.openxmlformats.org/officeDocument/2006/relationships/slideLayout" Target="../slideLayouts/slideLayout1.xml"/><Relationship Id="rId10" Type="http://schemas.openxmlformats.org/officeDocument/2006/relationships/image" Target="../media/image18.emf"/><Relationship Id="rId4" Type="http://schemas.openxmlformats.org/officeDocument/2006/relationships/audio" Target="../media/media10.mp3"/><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microsoft.com/office/2007/relationships/media" Target="../media/media11.mp3"/><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1.xml"/><Relationship Id="rId5" Type="http://schemas.openxmlformats.org/officeDocument/2006/relationships/slideLayout" Target="../slideLayouts/slideLayout1.xml"/><Relationship Id="rId10" Type="http://schemas.openxmlformats.org/officeDocument/2006/relationships/image" Target="../media/image12.png"/><Relationship Id="rId4" Type="http://schemas.openxmlformats.org/officeDocument/2006/relationships/audio" Target="../media/media11.mp3"/><Relationship Id="rId9"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microsoft.com/office/2007/relationships/media" Target="../media/media12.mp3"/><Relationship Id="rId7"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audio" Target="../media/media12.mp3"/><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microsoft.com/office/2007/relationships/media" Target="../media/media13.mp3"/><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audio" Target="../media/media13.mp3"/><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media" Target="../media/media14.mp3"/><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audio" Target="../media/media14.mp3"/><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2" Type="http://schemas.microsoft.com/office/2007/relationships/media" Target="../media/media15.mp3"/><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emf"/><Relationship Id="rId3" Type="http://schemas.microsoft.com/office/2007/relationships/media" Target="../media/media16.mp3"/><Relationship Id="rId7" Type="http://schemas.openxmlformats.org/officeDocument/2006/relationships/image" Target="../media/image2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audio" Target="../media/media16.mp3"/><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5.emf"/><Relationship Id="rId3" Type="http://schemas.microsoft.com/office/2007/relationships/media" Target="../media/media17.mp3"/><Relationship Id="rId7" Type="http://schemas.openxmlformats.org/officeDocument/2006/relationships/image" Target="../media/image2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audio" Target="../media/media17.mp3"/><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audio" Target="../media/media18.mp3"/><Relationship Id="rId7" Type="http://schemas.openxmlformats.org/officeDocument/2006/relationships/image" Target="../media/image12.png"/><Relationship Id="rId2" Type="http://schemas.microsoft.com/office/2007/relationships/media" Target="../media/media18.mp3"/><Relationship Id="rId1" Type="http://schemas.openxmlformats.org/officeDocument/2006/relationships/tags" Target="../tags/tag34.xml"/><Relationship Id="rId6" Type="http://schemas.openxmlformats.org/officeDocument/2006/relationships/image" Target="../media/image26.pn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19.mp3"/><Relationship Id="rId7" Type="http://schemas.openxmlformats.org/officeDocument/2006/relationships/image" Target="../media/image28.png"/><Relationship Id="rId2" Type="http://schemas.microsoft.com/office/2007/relationships/media" Target="../media/media19.mp3"/><Relationship Id="rId1" Type="http://schemas.openxmlformats.org/officeDocument/2006/relationships/tags" Target="../tags/tag35.xml"/><Relationship Id="rId6" Type="http://schemas.openxmlformats.org/officeDocument/2006/relationships/image" Target="../media/image27.png"/><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microsoft.com/office/2007/relationships/media" Target="../media/media2.mp3"/><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11" Type="http://schemas.openxmlformats.org/officeDocument/2006/relationships/image" Target="../media/image7.png"/><Relationship Id="rId5" Type="http://schemas.openxmlformats.org/officeDocument/2006/relationships/slideLayout" Target="../slideLayouts/slideLayout1.xml"/><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media20.mp3"/><Relationship Id="rId7" Type="http://schemas.openxmlformats.org/officeDocument/2006/relationships/image" Target="../media/image30.png"/><Relationship Id="rId2" Type="http://schemas.microsoft.com/office/2007/relationships/media" Target="../media/media20.mp3"/><Relationship Id="rId1" Type="http://schemas.openxmlformats.org/officeDocument/2006/relationships/tags" Target="../tags/tag36.xml"/><Relationship Id="rId6" Type="http://schemas.openxmlformats.org/officeDocument/2006/relationships/image" Target="../media/image29.png"/><Relationship Id="rId5" Type="http://schemas.openxmlformats.org/officeDocument/2006/relationships/notesSlide" Target="../notesSlides/notesSlide20.xml"/><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audio" Target="../media/media21.mp3"/><Relationship Id="rId7" Type="http://schemas.openxmlformats.org/officeDocument/2006/relationships/image" Target="../media/image12.png"/><Relationship Id="rId2" Type="http://schemas.microsoft.com/office/2007/relationships/media" Target="../media/media21.mp3"/><Relationship Id="rId1" Type="http://schemas.openxmlformats.org/officeDocument/2006/relationships/tags" Target="../tags/tag37.xml"/><Relationship Id="rId6" Type="http://schemas.openxmlformats.org/officeDocument/2006/relationships/image" Target="../media/image24.pn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microsoft.com/office/2007/relationships/media" Target="../media/media22.mp3"/><Relationship Id="rId7" Type="http://schemas.openxmlformats.org/officeDocument/2006/relationships/image" Target="../media/image2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audio" Target="../media/media22.mp3"/><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media23.mp3"/><Relationship Id="rId2" Type="http://schemas.microsoft.com/office/2007/relationships/media" Target="../media/media23.mp3"/><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3" Type="http://schemas.microsoft.com/office/2007/relationships/media" Target="../media/media24.mp3"/><Relationship Id="rId7" Type="http://schemas.openxmlformats.org/officeDocument/2006/relationships/image" Target="../media/image2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audio" Target="../media/media24.mp3"/><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25.mp3"/><Relationship Id="rId7" Type="http://schemas.openxmlformats.org/officeDocument/2006/relationships/image" Target="../media/image28.png"/><Relationship Id="rId2" Type="http://schemas.microsoft.com/office/2007/relationships/media" Target="../media/media25.mp3"/><Relationship Id="rId1" Type="http://schemas.openxmlformats.org/officeDocument/2006/relationships/tags" Target="../tags/tag43.xml"/><Relationship Id="rId6" Type="http://schemas.openxmlformats.org/officeDocument/2006/relationships/image" Target="../media/image32.pn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media26.mp3"/><Relationship Id="rId7" Type="http://schemas.openxmlformats.org/officeDocument/2006/relationships/image" Target="../media/image12.png"/><Relationship Id="rId2" Type="http://schemas.microsoft.com/office/2007/relationships/media" Target="../media/media26.mp3"/><Relationship Id="rId1" Type="http://schemas.openxmlformats.org/officeDocument/2006/relationships/tags" Target="../tags/tag44.xml"/><Relationship Id="rId6" Type="http://schemas.openxmlformats.org/officeDocument/2006/relationships/image" Target="../media/image33.png"/><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27.mp3"/><Relationship Id="rId7" Type="http://schemas.openxmlformats.org/officeDocument/2006/relationships/image" Target="../media/image28.png"/><Relationship Id="rId2" Type="http://schemas.microsoft.com/office/2007/relationships/media" Target="../media/media27.mp3"/><Relationship Id="rId1" Type="http://schemas.openxmlformats.org/officeDocument/2006/relationships/tags" Target="../tags/tag45.xml"/><Relationship Id="rId6" Type="http://schemas.openxmlformats.org/officeDocument/2006/relationships/image" Target="../media/image34.png"/><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28.mp3"/><Relationship Id="rId7" Type="http://schemas.openxmlformats.org/officeDocument/2006/relationships/image" Target="../media/image28.png"/><Relationship Id="rId2" Type="http://schemas.microsoft.com/office/2007/relationships/media" Target="../media/media28.mp3"/><Relationship Id="rId1" Type="http://schemas.openxmlformats.org/officeDocument/2006/relationships/tags" Target="../tags/tag46.xml"/><Relationship Id="rId6" Type="http://schemas.openxmlformats.org/officeDocument/2006/relationships/image" Target="../media/image35.png"/><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6.emf"/><Relationship Id="rId3" Type="http://schemas.microsoft.com/office/2007/relationships/media" Target="../media/media29.mp3"/><Relationship Id="rId7" Type="http://schemas.openxmlformats.org/officeDocument/2006/relationships/image" Target="../media/image2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audio" Target="../media/media29.mp3"/><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3.mp3"/><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11" Type="http://schemas.openxmlformats.org/officeDocument/2006/relationships/image" Target="../media/image12.png"/><Relationship Id="rId5" Type="http://schemas.openxmlformats.org/officeDocument/2006/relationships/slideLayout" Target="../slideLayouts/slideLayout1.xml"/><Relationship Id="rId10" Type="http://schemas.openxmlformats.org/officeDocument/2006/relationships/image" Target="../media/image11.emf"/><Relationship Id="rId4" Type="http://schemas.openxmlformats.org/officeDocument/2006/relationships/audio" Target="../media/media3.mp3"/><Relationship Id="rId9" Type="http://schemas.openxmlformats.org/officeDocument/2006/relationships/image" Target="../media/image10.wmf"/></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30.mp3"/><Relationship Id="rId7" Type="http://schemas.openxmlformats.org/officeDocument/2006/relationships/image" Target="../media/image28.png"/><Relationship Id="rId2" Type="http://schemas.microsoft.com/office/2007/relationships/media" Target="../media/media30.mp3"/><Relationship Id="rId1" Type="http://schemas.openxmlformats.org/officeDocument/2006/relationships/tags" Target="../tags/tag49.xml"/><Relationship Id="rId6" Type="http://schemas.openxmlformats.org/officeDocument/2006/relationships/image" Target="../media/image37.png"/><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1.mp3"/><Relationship Id="rId7" Type="http://schemas.openxmlformats.org/officeDocument/2006/relationships/image" Target="../media/image28.png"/><Relationship Id="rId2" Type="http://schemas.microsoft.com/office/2007/relationships/media" Target="../media/media31.mp3"/><Relationship Id="rId1" Type="http://schemas.openxmlformats.org/officeDocument/2006/relationships/tags" Target="../tags/tag50.xml"/><Relationship Id="rId6" Type="http://schemas.openxmlformats.org/officeDocument/2006/relationships/image" Target="../media/image38.png"/><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2.mp3"/><Relationship Id="rId7" Type="http://schemas.openxmlformats.org/officeDocument/2006/relationships/image" Target="../media/image28.png"/><Relationship Id="rId2" Type="http://schemas.microsoft.com/office/2007/relationships/media" Target="../media/media32.mp3"/><Relationship Id="rId1" Type="http://schemas.openxmlformats.org/officeDocument/2006/relationships/tags" Target="../tags/tag51.xml"/><Relationship Id="rId6" Type="http://schemas.openxmlformats.org/officeDocument/2006/relationships/image" Target="../media/image39.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3.mp3"/><Relationship Id="rId7" Type="http://schemas.openxmlformats.org/officeDocument/2006/relationships/image" Target="../media/image28.png"/><Relationship Id="rId2" Type="http://schemas.microsoft.com/office/2007/relationships/media" Target="../media/media33.mp3"/><Relationship Id="rId1" Type="http://schemas.openxmlformats.org/officeDocument/2006/relationships/tags" Target="../tags/tag53.xml"/><Relationship Id="rId6" Type="http://schemas.openxmlformats.org/officeDocument/2006/relationships/image" Target="../media/image40.pn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emf"/><Relationship Id="rId3" Type="http://schemas.microsoft.com/office/2007/relationships/media" Target="../media/media34.mp3"/><Relationship Id="rId7" Type="http://schemas.openxmlformats.org/officeDocument/2006/relationships/image" Target="../media/image2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audio" Target="../media/media34.mp3"/><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5.mp3"/><Relationship Id="rId7" Type="http://schemas.openxmlformats.org/officeDocument/2006/relationships/image" Target="../media/image28.png"/><Relationship Id="rId2" Type="http://schemas.microsoft.com/office/2007/relationships/media" Target="../media/media35.mp3"/><Relationship Id="rId1" Type="http://schemas.openxmlformats.org/officeDocument/2006/relationships/tags" Target="../tags/tag57.xml"/><Relationship Id="rId6" Type="http://schemas.openxmlformats.org/officeDocument/2006/relationships/image" Target="../media/image41.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6.mp3"/><Relationship Id="rId7" Type="http://schemas.openxmlformats.org/officeDocument/2006/relationships/image" Target="../media/image28.png"/><Relationship Id="rId2" Type="http://schemas.microsoft.com/office/2007/relationships/media" Target="../media/media36.mp3"/><Relationship Id="rId1" Type="http://schemas.openxmlformats.org/officeDocument/2006/relationships/tags" Target="../tags/tag59.xml"/><Relationship Id="rId6" Type="http://schemas.openxmlformats.org/officeDocument/2006/relationships/image" Target="../media/image42.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37.mp3"/><Relationship Id="rId7" Type="http://schemas.openxmlformats.org/officeDocument/2006/relationships/image" Target="../media/image28.png"/><Relationship Id="rId2" Type="http://schemas.microsoft.com/office/2007/relationships/media" Target="../media/media37.mp3"/><Relationship Id="rId1" Type="http://schemas.openxmlformats.org/officeDocument/2006/relationships/tags" Target="../tags/tag61.xml"/><Relationship Id="rId6" Type="http://schemas.openxmlformats.org/officeDocument/2006/relationships/image" Target="../media/image42.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media38.mp3"/><Relationship Id="rId7" Type="http://schemas.openxmlformats.org/officeDocument/2006/relationships/image" Target="../media/image20.png"/><Relationship Id="rId2" Type="http://schemas.microsoft.com/office/2007/relationships/media" Target="../media/media38.mp3"/><Relationship Id="rId1" Type="http://schemas.openxmlformats.org/officeDocument/2006/relationships/tags" Target="../tags/tag63.xml"/><Relationship Id="rId6" Type="http://schemas.openxmlformats.org/officeDocument/2006/relationships/image" Target="../media/image26.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6.emf"/><Relationship Id="rId3" Type="http://schemas.microsoft.com/office/2007/relationships/media" Target="../media/media39.mp3"/><Relationship Id="rId7" Type="http://schemas.openxmlformats.org/officeDocument/2006/relationships/image" Target="../media/image24.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audio" Target="../media/media39.mp3"/><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microsoft.com/office/2007/relationships/media" Target="../media/media4.mp3"/><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audio" Target="../media/media4.mp3"/><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43.emf"/><Relationship Id="rId3" Type="http://schemas.microsoft.com/office/2007/relationships/media" Target="../media/media40.mp3"/><Relationship Id="rId7" Type="http://schemas.openxmlformats.org/officeDocument/2006/relationships/image" Target="../media/image24.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40.xml"/><Relationship Id="rId5" Type="http://schemas.openxmlformats.org/officeDocument/2006/relationships/slideLayout" Target="../slideLayouts/slideLayout1.xml"/><Relationship Id="rId4" Type="http://schemas.openxmlformats.org/officeDocument/2006/relationships/audio" Target="../media/media40.mp3"/><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41.mp3"/><Relationship Id="rId7" Type="http://schemas.openxmlformats.org/officeDocument/2006/relationships/image" Target="../media/image28.png"/><Relationship Id="rId2" Type="http://schemas.microsoft.com/office/2007/relationships/media" Target="../media/media41.mp3"/><Relationship Id="rId1" Type="http://schemas.openxmlformats.org/officeDocument/2006/relationships/tags" Target="../tags/tag69.xml"/><Relationship Id="rId6" Type="http://schemas.openxmlformats.org/officeDocument/2006/relationships/image" Target="../media/image44.png"/><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media42.mp3"/><Relationship Id="rId7" Type="http://schemas.openxmlformats.org/officeDocument/2006/relationships/image" Target="../media/image20.png"/><Relationship Id="rId2" Type="http://schemas.microsoft.com/office/2007/relationships/media" Target="../media/media42.mp3"/><Relationship Id="rId1" Type="http://schemas.openxmlformats.org/officeDocument/2006/relationships/tags" Target="../tags/tag71.xml"/><Relationship Id="rId6" Type="http://schemas.openxmlformats.org/officeDocument/2006/relationships/image" Target="../media/image45.png"/><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43.mp3"/><Relationship Id="rId7" Type="http://schemas.openxmlformats.org/officeDocument/2006/relationships/image" Target="../media/image28.png"/><Relationship Id="rId2" Type="http://schemas.microsoft.com/office/2007/relationships/media" Target="../media/media43.mp3"/><Relationship Id="rId1" Type="http://schemas.openxmlformats.org/officeDocument/2006/relationships/tags" Target="../tags/tag73.xml"/><Relationship Id="rId6" Type="http://schemas.openxmlformats.org/officeDocument/2006/relationships/image" Target="../media/image46.pn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7.emf"/><Relationship Id="rId3" Type="http://schemas.microsoft.com/office/2007/relationships/media" Target="../media/media44.mp3"/><Relationship Id="rId7" Type="http://schemas.openxmlformats.org/officeDocument/2006/relationships/image" Target="../media/image24.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audio" Target="../media/media44.mp3"/><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microsoft.com/office/2007/relationships/media" Target="../media/media45.mp3"/><Relationship Id="rId7" Type="http://schemas.openxmlformats.org/officeDocument/2006/relationships/image" Target="../media/image24.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5.xml"/><Relationship Id="rId5" Type="http://schemas.openxmlformats.org/officeDocument/2006/relationships/slideLayout" Target="../slideLayouts/slideLayout1.xml"/><Relationship Id="rId4" Type="http://schemas.openxmlformats.org/officeDocument/2006/relationships/audio" Target="../media/media45.mp3"/><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audio" Target="../media/media46.mp3"/><Relationship Id="rId7" Type="http://schemas.openxmlformats.org/officeDocument/2006/relationships/image" Target="../media/image20.png"/><Relationship Id="rId2" Type="http://schemas.microsoft.com/office/2007/relationships/media" Target="../media/media46.mp3"/><Relationship Id="rId1" Type="http://schemas.openxmlformats.org/officeDocument/2006/relationships/tags" Target="../tags/tag79.xml"/><Relationship Id="rId6" Type="http://schemas.openxmlformats.org/officeDocument/2006/relationships/image" Target="../media/image24.pn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47.mp3"/><Relationship Id="rId7" Type="http://schemas.openxmlformats.org/officeDocument/2006/relationships/image" Target="../media/image28.png"/><Relationship Id="rId2" Type="http://schemas.microsoft.com/office/2007/relationships/media" Target="../media/media47.mp3"/><Relationship Id="rId1" Type="http://schemas.openxmlformats.org/officeDocument/2006/relationships/tags" Target="../tags/tag81.xml"/><Relationship Id="rId6" Type="http://schemas.openxmlformats.org/officeDocument/2006/relationships/image" Target="../media/image48.png"/><Relationship Id="rId5" Type="http://schemas.openxmlformats.org/officeDocument/2006/relationships/notesSlide" Target="../notesSlides/notesSlide47.xml"/><Relationship Id="rId4"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48.mp3"/><Relationship Id="rId7" Type="http://schemas.openxmlformats.org/officeDocument/2006/relationships/image" Target="../media/image28.png"/><Relationship Id="rId2" Type="http://schemas.microsoft.com/office/2007/relationships/media" Target="../media/media48.mp3"/><Relationship Id="rId1" Type="http://schemas.openxmlformats.org/officeDocument/2006/relationships/tags" Target="../tags/tag82.xml"/><Relationship Id="rId6" Type="http://schemas.openxmlformats.org/officeDocument/2006/relationships/image" Target="../media/image49.png"/><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7.emf"/><Relationship Id="rId3" Type="http://schemas.microsoft.com/office/2007/relationships/media" Target="../media/media49.mp3"/><Relationship Id="rId7" Type="http://schemas.openxmlformats.org/officeDocument/2006/relationships/image" Target="../media/image2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49.xml"/><Relationship Id="rId5" Type="http://schemas.openxmlformats.org/officeDocument/2006/relationships/slideLayout" Target="../slideLayouts/slideLayout1.xml"/><Relationship Id="rId4" Type="http://schemas.openxmlformats.org/officeDocument/2006/relationships/audio" Target="../media/media49.mp3"/><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media" Target="../media/media5.mp3"/><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audio" Target="../media/media5.mp3"/><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49.mp3"/><Relationship Id="rId7" Type="http://schemas.openxmlformats.org/officeDocument/2006/relationships/image" Target="../media/image28.png"/><Relationship Id="rId2" Type="http://schemas.microsoft.com/office/2007/relationships/media" Target="../media/media49.mp3"/><Relationship Id="rId1" Type="http://schemas.openxmlformats.org/officeDocument/2006/relationships/tags" Target="../tags/tag86.xml"/><Relationship Id="rId6" Type="http://schemas.openxmlformats.org/officeDocument/2006/relationships/image" Target="../media/image24.png"/><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media50.mp3"/><Relationship Id="rId7" Type="http://schemas.openxmlformats.org/officeDocument/2006/relationships/image" Target="../media/image20.png"/><Relationship Id="rId2" Type="http://schemas.microsoft.com/office/2007/relationships/media" Target="../media/media50.mp3"/><Relationship Id="rId1" Type="http://schemas.openxmlformats.org/officeDocument/2006/relationships/tags" Target="../tags/tag88.xml"/><Relationship Id="rId6" Type="http://schemas.openxmlformats.org/officeDocument/2006/relationships/image" Target="../media/image50.png"/><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1.mp3"/><Relationship Id="rId7" Type="http://schemas.openxmlformats.org/officeDocument/2006/relationships/image" Target="../media/image28.png"/><Relationship Id="rId2" Type="http://schemas.microsoft.com/office/2007/relationships/media" Target="../media/media51.mp3"/><Relationship Id="rId1" Type="http://schemas.openxmlformats.org/officeDocument/2006/relationships/tags" Target="../tags/tag90.xml"/><Relationship Id="rId6" Type="http://schemas.openxmlformats.org/officeDocument/2006/relationships/image" Target="../media/image50.png"/><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7.emf"/><Relationship Id="rId3" Type="http://schemas.microsoft.com/office/2007/relationships/media" Target="../media/media52.mp3"/><Relationship Id="rId7" Type="http://schemas.openxmlformats.org/officeDocument/2006/relationships/image" Target="../media/image51.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53.xml"/><Relationship Id="rId5" Type="http://schemas.openxmlformats.org/officeDocument/2006/relationships/slideLayout" Target="../slideLayouts/slideLayout1.xml"/><Relationship Id="rId4" Type="http://schemas.openxmlformats.org/officeDocument/2006/relationships/audio" Target="../media/media52.mp3"/><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3.mp3"/><Relationship Id="rId7" Type="http://schemas.openxmlformats.org/officeDocument/2006/relationships/image" Target="../media/image28.png"/><Relationship Id="rId2" Type="http://schemas.microsoft.com/office/2007/relationships/media" Target="../media/media53.mp3"/><Relationship Id="rId1" Type="http://schemas.openxmlformats.org/officeDocument/2006/relationships/tags" Target="../tags/tag94.xml"/><Relationship Id="rId6" Type="http://schemas.openxmlformats.org/officeDocument/2006/relationships/image" Target="../media/image52.png"/><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4.mp3"/><Relationship Id="rId7" Type="http://schemas.openxmlformats.org/officeDocument/2006/relationships/image" Target="../media/image28.png"/><Relationship Id="rId2" Type="http://schemas.microsoft.com/office/2007/relationships/media" Target="../media/media54.mp3"/><Relationship Id="rId1" Type="http://schemas.openxmlformats.org/officeDocument/2006/relationships/tags" Target="../tags/tag96.xml"/><Relationship Id="rId6" Type="http://schemas.openxmlformats.org/officeDocument/2006/relationships/image" Target="../media/image52.png"/><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7.emf"/><Relationship Id="rId3" Type="http://schemas.microsoft.com/office/2007/relationships/media" Target="../media/media55.mp3"/><Relationship Id="rId7" Type="http://schemas.openxmlformats.org/officeDocument/2006/relationships/image" Target="../media/image2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audio" Target="../media/media55.mp3"/><Relationship Id="rId9"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audio" Target="../media/media56.mp3"/><Relationship Id="rId7" Type="http://schemas.openxmlformats.org/officeDocument/2006/relationships/image" Target="../media/image20.png"/><Relationship Id="rId2" Type="http://schemas.microsoft.com/office/2007/relationships/media" Target="../media/media56.mp3"/><Relationship Id="rId1" Type="http://schemas.openxmlformats.org/officeDocument/2006/relationships/tags" Target="../tags/tag101.xml"/><Relationship Id="rId6" Type="http://schemas.openxmlformats.org/officeDocument/2006/relationships/image" Target="../media/image26.png"/><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7.mp3"/><Relationship Id="rId7" Type="http://schemas.openxmlformats.org/officeDocument/2006/relationships/image" Target="../media/image53.png"/><Relationship Id="rId2" Type="http://schemas.microsoft.com/office/2007/relationships/media" Target="../media/media57.mp3"/><Relationship Id="rId1" Type="http://schemas.openxmlformats.org/officeDocument/2006/relationships/tags" Target="../tags/tag102.xml"/><Relationship Id="rId6" Type="http://schemas.openxmlformats.org/officeDocument/2006/relationships/image" Target="../media/image26.png"/><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8.mp3"/><Relationship Id="rId7" Type="http://schemas.openxmlformats.org/officeDocument/2006/relationships/image" Target="../media/image54.png"/><Relationship Id="rId2" Type="http://schemas.microsoft.com/office/2007/relationships/media" Target="../media/media58.mp3"/><Relationship Id="rId1" Type="http://schemas.openxmlformats.org/officeDocument/2006/relationships/tags" Target="../tags/tag103.xml"/><Relationship Id="rId6" Type="http://schemas.openxmlformats.org/officeDocument/2006/relationships/image" Target="../media/image26.png"/><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microsoft.com/office/2007/relationships/media" Target="../media/media6.mp3"/><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audio" Target="../media/media6.mp3"/><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59.mp3"/><Relationship Id="rId7" Type="http://schemas.openxmlformats.org/officeDocument/2006/relationships/image" Target="../media/image55.png"/><Relationship Id="rId2" Type="http://schemas.microsoft.com/office/2007/relationships/media" Target="../media/media59.mp3"/><Relationship Id="rId1" Type="http://schemas.openxmlformats.org/officeDocument/2006/relationships/tags" Target="../tags/tag104.xml"/><Relationship Id="rId6" Type="http://schemas.openxmlformats.org/officeDocument/2006/relationships/image" Target="../media/image26.png"/><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60.mp3"/><Relationship Id="rId7" Type="http://schemas.openxmlformats.org/officeDocument/2006/relationships/image" Target="../media/image56.png"/><Relationship Id="rId2" Type="http://schemas.microsoft.com/office/2007/relationships/media" Target="../media/media60.mp3"/><Relationship Id="rId1" Type="http://schemas.openxmlformats.org/officeDocument/2006/relationships/tags" Target="../tags/tag105.xml"/><Relationship Id="rId6" Type="http://schemas.openxmlformats.org/officeDocument/2006/relationships/image" Target="../media/image26.png"/><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7.emf"/><Relationship Id="rId3" Type="http://schemas.microsoft.com/office/2007/relationships/media" Target="../media/media61.mp3"/><Relationship Id="rId7" Type="http://schemas.openxmlformats.org/officeDocument/2006/relationships/image" Target="../media/image29.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audio" Target="../media/media61.mp3"/><Relationship Id="rId9"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audio" Target="../media/media62.mp3"/><Relationship Id="rId7" Type="http://schemas.openxmlformats.org/officeDocument/2006/relationships/image" Target="../media/image20.png"/><Relationship Id="rId2" Type="http://schemas.microsoft.com/office/2007/relationships/media" Target="../media/media62.mp3"/><Relationship Id="rId1" Type="http://schemas.openxmlformats.org/officeDocument/2006/relationships/tags" Target="../tags/tag109.xml"/><Relationship Id="rId6" Type="http://schemas.openxmlformats.org/officeDocument/2006/relationships/image" Target="../media/image29.png"/><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63.mp3"/><Relationship Id="rId7" Type="http://schemas.openxmlformats.org/officeDocument/2006/relationships/image" Target="../media/image28.png"/><Relationship Id="rId2" Type="http://schemas.microsoft.com/office/2007/relationships/media" Target="../media/media63.mp3"/><Relationship Id="rId1" Type="http://schemas.openxmlformats.org/officeDocument/2006/relationships/tags" Target="../tags/tag111.xml"/><Relationship Id="rId6" Type="http://schemas.openxmlformats.org/officeDocument/2006/relationships/image" Target="../media/image29.png"/><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64.mp3"/><Relationship Id="rId7" Type="http://schemas.openxmlformats.org/officeDocument/2006/relationships/image" Target="../media/image30.png"/><Relationship Id="rId2" Type="http://schemas.microsoft.com/office/2007/relationships/media" Target="../media/media64.mp3"/><Relationship Id="rId1" Type="http://schemas.openxmlformats.org/officeDocument/2006/relationships/tags" Target="../tags/tag113.xml"/><Relationship Id="rId6" Type="http://schemas.openxmlformats.org/officeDocument/2006/relationships/image" Target="../media/image29.png"/><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media65.mp3"/><Relationship Id="rId7" Type="http://schemas.openxmlformats.org/officeDocument/2006/relationships/image" Target="../media/image30.png"/><Relationship Id="rId2" Type="http://schemas.microsoft.com/office/2007/relationships/media" Target="../media/media65.mp3"/><Relationship Id="rId1" Type="http://schemas.openxmlformats.org/officeDocument/2006/relationships/tags" Target="../tags/tag115.xml"/><Relationship Id="rId6" Type="http://schemas.openxmlformats.org/officeDocument/2006/relationships/image" Target="../media/image29.png"/><Relationship Id="rId5" Type="http://schemas.openxmlformats.org/officeDocument/2006/relationships/notesSlide" Target="../notesSlides/notesSlide66.xml"/><Relationship Id="rId4" Type="http://schemas.openxmlformats.org/officeDocument/2006/relationships/slideLayout" Target="../slideLayouts/slideLayout2.xml"/><Relationship Id="rId9" Type="http://schemas.openxmlformats.org/officeDocument/2006/relationships/image" Target="../media/image20.png"/></Relationships>
</file>

<file path=ppt/slides/_rels/slide67.xml.rels><?xml version="1.0" encoding="UTF-8" standalone="yes"?>
<Relationships xmlns="http://schemas.openxmlformats.org/package/2006/relationships"><Relationship Id="rId8" Type="http://schemas.openxmlformats.org/officeDocument/2006/relationships/image" Target="../media/image36.emf"/><Relationship Id="rId3" Type="http://schemas.microsoft.com/office/2007/relationships/media" Target="../media/media66.mp3"/><Relationship Id="rId7" Type="http://schemas.openxmlformats.org/officeDocument/2006/relationships/image" Target="../media/image2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audio" Target="../media/media66.mp3"/><Relationship Id="rId9"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audio" Target="../media/media67.mp3"/><Relationship Id="rId7" Type="http://schemas.openxmlformats.org/officeDocument/2006/relationships/image" Target="../media/image20.png"/><Relationship Id="rId2" Type="http://schemas.microsoft.com/office/2007/relationships/media" Target="../media/media67.mp3"/><Relationship Id="rId1" Type="http://schemas.openxmlformats.org/officeDocument/2006/relationships/tags" Target="../tags/tag120.xml"/><Relationship Id="rId6" Type="http://schemas.openxmlformats.org/officeDocument/2006/relationships/image" Target="../media/image26.png"/><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media68.mp3"/><Relationship Id="rId7" Type="http://schemas.openxmlformats.org/officeDocument/2006/relationships/image" Target="../media/image20.png"/><Relationship Id="rId2" Type="http://schemas.microsoft.com/office/2007/relationships/media" Target="../media/media68.mp3"/><Relationship Id="rId1" Type="http://schemas.openxmlformats.org/officeDocument/2006/relationships/tags" Target="../tags/tag122.xml"/><Relationship Id="rId6" Type="http://schemas.openxmlformats.org/officeDocument/2006/relationships/image" Target="../media/image26.png"/><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microsoft.com/office/2007/relationships/media" Target="../media/media7.mp3"/><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audio" Target="../media/media7.mp3"/><Relationship Id="rId9" Type="http://schemas.openxmlformats.org/officeDocument/2006/relationships/image" Target="../media/image20.png"/></Relationships>
</file>

<file path=ppt/slides/_rels/slide70.xml.rels><?xml version="1.0" encoding="UTF-8" standalone="yes"?>
<Relationships xmlns="http://schemas.openxmlformats.org/package/2006/relationships"><Relationship Id="rId8" Type="http://schemas.openxmlformats.org/officeDocument/2006/relationships/image" Target="../media/image43.emf"/><Relationship Id="rId3" Type="http://schemas.microsoft.com/office/2007/relationships/media" Target="../media/media69.mp3"/><Relationship Id="rId7" Type="http://schemas.openxmlformats.org/officeDocument/2006/relationships/image" Target="../media/image24.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audio" Target="../media/media69.mp3"/><Relationship Id="rId9" Type="http://schemas.openxmlformats.org/officeDocument/2006/relationships/image" Target="../media/image20.png"/></Relationships>
</file>

<file path=ppt/slides/_rels/slide7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70.mp3"/><Relationship Id="rId7" Type="http://schemas.openxmlformats.org/officeDocument/2006/relationships/image" Target="../media/image28.png"/><Relationship Id="rId2" Type="http://schemas.microsoft.com/office/2007/relationships/media" Target="../media/media70.mp3"/><Relationship Id="rId1" Type="http://schemas.openxmlformats.org/officeDocument/2006/relationships/tags" Target="../tags/tag127.xml"/><Relationship Id="rId6" Type="http://schemas.openxmlformats.org/officeDocument/2006/relationships/image" Target="../media/image35.png"/><Relationship Id="rId5" Type="http://schemas.openxmlformats.org/officeDocument/2006/relationships/notesSlide" Target="../notesSlides/notesSlide71.xml"/><Relationship Id="rId4"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71.mp3"/><Relationship Id="rId7" Type="http://schemas.openxmlformats.org/officeDocument/2006/relationships/image" Target="../media/image28.png"/><Relationship Id="rId2" Type="http://schemas.microsoft.com/office/2007/relationships/media" Target="../media/media71.mp3"/><Relationship Id="rId1" Type="http://schemas.openxmlformats.org/officeDocument/2006/relationships/tags" Target="../tags/tag128.xml"/><Relationship Id="rId6" Type="http://schemas.openxmlformats.org/officeDocument/2006/relationships/image" Target="../media/image39.png"/><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media72.mp3"/><Relationship Id="rId7" Type="http://schemas.openxmlformats.org/officeDocument/2006/relationships/image" Target="../media/image42.png"/><Relationship Id="rId2" Type="http://schemas.microsoft.com/office/2007/relationships/media" Target="../media/media72.mp3"/><Relationship Id="rId1" Type="http://schemas.openxmlformats.org/officeDocument/2006/relationships/tags" Target="../tags/tag130.xml"/><Relationship Id="rId6" Type="http://schemas.openxmlformats.org/officeDocument/2006/relationships/image" Target="../media/image59.png"/><Relationship Id="rId5" Type="http://schemas.openxmlformats.org/officeDocument/2006/relationships/notesSlide" Target="../notesSlides/notesSlide73.xml"/><Relationship Id="rId4" Type="http://schemas.openxmlformats.org/officeDocument/2006/relationships/slideLayout" Target="../slideLayouts/slideLayout2.xml"/><Relationship Id="rId9" Type="http://schemas.openxmlformats.org/officeDocument/2006/relationships/image" Target="../media/image20.png"/></Relationships>
</file>

<file path=ppt/slides/_rels/slide7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73.mp3"/><Relationship Id="rId7" Type="http://schemas.openxmlformats.org/officeDocument/2006/relationships/image" Target="../media/image28.png"/><Relationship Id="rId2" Type="http://schemas.microsoft.com/office/2007/relationships/media" Target="../media/media73.mp3"/><Relationship Id="rId1" Type="http://schemas.openxmlformats.org/officeDocument/2006/relationships/tags" Target="../tags/tag132.xml"/><Relationship Id="rId6" Type="http://schemas.openxmlformats.org/officeDocument/2006/relationships/image" Target="../media/image60.png"/><Relationship Id="rId5" Type="http://schemas.openxmlformats.org/officeDocument/2006/relationships/notesSlide" Target="../notesSlides/notesSlide74.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74.mp3"/><Relationship Id="rId7" Type="http://schemas.openxmlformats.org/officeDocument/2006/relationships/image" Target="../media/image28.png"/><Relationship Id="rId2" Type="http://schemas.microsoft.com/office/2007/relationships/media" Target="../media/media74.mp3"/><Relationship Id="rId1" Type="http://schemas.openxmlformats.org/officeDocument/2006/relationships/tags" Target="../tags/tag134.xml"/><Relationship Id="rId6" Type="http://schemas.openxmlformats.org/officeDocument/2006/relationships/image" Target="../media/image44.png"/><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75.mp3"/><Relationship Id="rId7" Type="http://schemas.openxmlformats.org/officeDocument/2006/relationships/image" Target="../media/image28.png"/><Relationship Id="rId2" Type="http://schemas.microsoft.com/office/2007/relationships/media" Target="../media/media75.mp3"/><Relationship Id="rId1" Type="http://schemas.openxmlformats.org/officeDocument/2006/relationships/tags" Target="../tags/tag136.xml"/><Relationship Id="rId6" Type="http://schemas.openxmlformats.org/officeDocument/2006/relationships/image" Target="../media/image48.png"/><Relationship Id="rId5" Type="http://schemas.openxmlformats.org/officeDocument/2006/relationships/notesSlide" Target="../notesSlides/notesSlide7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76.mp3"/><Relationship Id="rId7" Type="http://schemas.openxmlformats.org/officeDocument/2006/relationships/image" Target="../media/image28.png"/><Relationship Id="rId2" Type="http://schemas.microsoft.com/office/2007/relationships/media" Target="../media/media76.mp3"/><Relationship Id="rId1" Type="http://schemas.openxmlformats.org/officeDocument/2006/relationships/tags" Target="../tags/tag138.xml"/><Relationship Id="rId6" Type="http://schemas.openxmlformats.org/officeDocument/2006/relationships/image" Target="../media/image50.png"/><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77.mp3"/><Relationship Id="rId7" Type="http://schemas.openxmlformats.org/officeDocument/2006/relationships/image" Target="../media/image28.png"/><Relationship Id="rId2" Type="http://schemas.microsoft.com/office/2007/relationships/media" Target="../media/media77.mp3"/><Relationship Id="rId1" Type="http://schemas.openxmlformats.org/officeDocument/2006/relationships/tags" Target="../tags/tag140.xml"/><Relationship Id="rId6" Type="http://schemas.openxmlformats.org/officeDocument/2006/relationships/image" Target="../media/image52.png"/><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media78.mp3"/><Relationship Id="rId7" Type="http://schemas.openxmlformats.org/officeDocument/2006/relationships/image" Target="../media/image53.png"/><Relationship Id="rId2" Type="http://schemas.microsoft.com/office/2007/relationships/media" Target="../media/media78.mp3"/><Relationship Id="rId1" Type="http://schemas.openxmlformats.org/officeDocument/2006/relationships/tags" Target="../tags/tag142.xml"/><Relationship Id="rId6" Type="http://schemas.openxmlformats.org/officeDocument/2006/relationships/image" Target="../media/image26.png"/><Relationship Id="rId5" Type="http://schemas.openxmlformats.org/officeDocument/2006/relationships/notesSlide" Target="../notesSlides/notesSlide79.xml"/><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microsoft.com/office/2007/relationships/media" Target="../media/media8.mp3"/><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audio" Target="../media/media8.mp3"/><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media79.mp3"/><Relationship Id="rId7" Type="http://schemas.openxmlformats.org/officeDocument/2006/relationships/image" Target="../media/image30.png"/><Relationship Id="rId2" Type="http://schemas.microsoft.com/office/2007/relationships/media" Target="../media/media79.mp3"/><Relationship Id="rId1" Type="http://schemas.openxmlformats.org/officeDocument/2006/relationships/tags" Target="../tags/tag143.xml"/><Relationship Id="rId6" Type="http://schemas.openxmlformats.org/officeDocument/2006/relationships/image" Target="../media/image29.png"/><Relationship Id="rId5" Type="http://schemas.openxmlformats.org/officeDocument/2006/relationships/notesSlide" Target="../notesSlides/notesSlide80.xml"/><Relationship Id="rId4" Type="http://schemas.openxmlformats.org/officeDocument/2006/relationships/slideLayout" Target="../slideLayouts/slideLayout2.xml"/><Relationship Id="rId9" Type="http://schemas.openxmlformats.org/officeDocument/2006/relationships/image" Target="../media/image20.png"/></Relationships>
</file>

<file path=ppt/slides/_rels/slide81.xml.rels><?xml version="1.0" encoding="UTF-8" standalone="yes"?>
<Relationships xmlns="http://schemas.openxmlformats.org/package/2006/relationships"><Relationship Id="rId3" Type="http://schemas.openxmlformats.org/officeDocument/2006/relationships/audio" Target="../media/media80.mp3"/><Relationship Id="rId7" Type="http://schemas.openxmlformats.org/officeDocument/2006/relationships/image" Target="../media/image20.png"/><Relationship Id="rId2" Type="http://schemas.microsoft.com/office/2007/relationships/media" Target="../media/media80.mp3"/><Relationship Id="rId1" Type="http://schemas.openxmlformats.org/officeDocument/2006/relationships/tags" Target="../tags/tag145.xml"/><Relationship Id="rId6" Type="http://schemas.openxmlformats.org/officeDocument/2006/relationships/image" Target="../media/image26.png"/><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audio" Target="../media/media81.mp3"/><Relationship Id="rId2" Type="http://schemas.microsoft.com/office/2007/relationships/media" Target="../media/media81.mp3"/><Relationship Id="rId1" Type="http://schemas.openxmlformats.org/officeDocument/2006/relationships/tags" Target="../tags/tag147.xml"/><Relationship Id="rId6" Type="http://schemas.openxmlformats.org/officeDocument/2006/relationships/image" Target="../media/image12.png"/><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47.emf"/><Relationship Id="rId3" Type="http://schemas.microsoft.com/office/2007/relationships/media" Target="../media/media82.mp3"/><Relationship Id="rId7" Type="http://schemas.openxmlformats.org/officeDocument/2006/relationships/image" Target="../media/image61.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audio" Target="../media/media82.mp3"/><Relationship Id="rId9" Type="http://schemas.openxmlformats.org/officeDocument/2006/relationships/image" Target="../media/image12.png"/></Relationships>
</file>

<file path=ppt/slides/_rels/slide84.xml.rels><?xml version="1.0" encoding="UTF-8" standalone="yes"?>
<Relationships xmlns="http://schemas.openxmlformats.org/package/2006/relationships"><Relationship Id="rId3" Type="http://schemas.openxmlformats.org/officeDocument/2006/relationships/audio" Target="../media/media83.mp3"/><Relationship Id="rId7" Type="http://schemas.openxmlformats.org/officeDocument/2006/relationships/image" Target="../media/image19.png"/><Relationship Id="rId2" Type="http://schemas.microsoft.com/office/2007/relationships/media" Target="../media/media83.mp3"/><Relationship Id="rId1" Type="http://schemas.openxmlformats.org/officeDocument/2006/relationships/tags" Target="../tags/tag151.xml"/><Relationship Id="rId6" Type="http://schemas.openxmlformats.org/officeDocument/2006/relationships/image" Target="../media/image61.png"/><Relationship Id="rId5" Type="http://schemas.openxmlformats.org/officeDocument/2006/relationships/notesSlide" Target="../notesSlides/notesSlide84.xml"/><Relationship Id="rId4"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media84.mp3"/><Relationship Id="rId7" Type="http://schemas.openxmlformats.org/officeDocument/2006/relationships/image" Target="../media/image19.png"/><Relationship Id="rId2" Type="http://schemas.microsoft.com/office/2007/relationships/media" Target="../media/media84.mp3"/><Relationship Id="rId1" Type="http://schemas.openxmlformats.org/officeDocument/2006/relationships/tags" Target="../tags/tag153.xml"/><Relationship Id="rId6" Type="http://schemas.openxmlformats.org/officeDocument/2006/relationships/image" Target="../media/image61.png"/><Relationship Id="rId5" Type="http://schemas.openxmlformats.org/officeDocument/2006/relationships/notesSlide" Target="../notesSlides/notesSlide85.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media85.mp3"/><Relationship Id="rId7" Type="http://schemas.openxmlformats.org/officeDocument/2006/relationships/image" Target="../media/image19.png"/><Relationship Id="rId2" Type="http://schemas.microsoft.com/office/2007/relationships/media" Target="../media/media85.mp3"/><Relationship Id="rId1" Type="http://schemas.openxmlformats.org/officeDocument/2006/relationships/tags" Target="../tags/tag155.xml"/><Relationship Id="rId6" Type="http://schemas.openxmlformats.org/officeDocument/2006/relationships/image" Target="../media/image61.png"/><Relationship Id="rId5" Type="http://schemas.openxmlformats.org/officeDocument/2006/relationships/notesSlide" Target="../notesSlides/notesSlide86.xml"/><Relationship Id="rId4"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audio" Target="../media/media86.mp3"/><Relationship Id="rId7" Type="http://schemas.openxmlformats.org/officeDocument/2006/relationships/image" Target="../media/image20.png"/><Relationship Id="rId2" Type="http://schemas.microsoft.com/office/2007/relationships/media" Target="../media/media86.mp3"/><Relationship Id="rId1" Type="http://schemas.openxmlformats.org/officeDocument/2006/relationships/tags" Target="../tags/tag157.xml"/><Relationship Id="rId6" Type="http://schemas.openxmlformats.org/officeDocument/2006/relationships/image" Target="../media/image61.png"/><Relationship Id="rId5" Type="http://schemas.openxmlformats.org/officeDocument/2006/relationships/notesSlide" Target="../notesSlides/notesSlide87.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media87.mp3"/><Relationship Id="rId7" Type="http://schemas.openxmlformats.org/officeDocument/2006/relationships/image" Target="../media/image20.png"/><Relationship Id="rId2" Type="http://schemas.microsoft.com/office/2007/relationships/media" Target="../media/media87.mp3"/><Relationship Id="rId1" Type="http://schemas.openxmlformats.org/officeDocument/2006/relationships/tags" Target="../tags/tag159.xml"/><Relationship Id="rId6" Type="http://schemas.openxmlformats.org/officeDocument/2006/relationships/image" Target="../media/image62.png"/><Relationship Id="rId5" Type="http://schemas.openxmlformats.org/officeDocument/2006/relationships/notesSlide" Target="../notesSlides/notesSlide88.xml"/><Relationship Id="rId4"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88.mp3"/><Relationship Id="rId7" Type="http://schemas.openxmlformats.org/officeDocument/2006/relationships/image" Target="../media/image58.png"/><Relationship Id="rId2" Type="http://schemas.microsoft.com/office/2007/relationships/media" Target="../media/media88.mp3"/><Relationship Id="rId1" Type="http://schemas.openxmlformats.org/officeDocument/2006/relationships/tags" Target="../tags/tag160.xml"/><Relationship Id="rId6" Type="http://schemas.openxmlformats.org/officeDocument/2006/relationships/image" Target="../media/image63.png"/><Relationship Id="rId5" Type="http://schemas.openxmlformats.org/officeDocument/2006/relationships/notesSlide" Target="../notesSlides/notesSlide8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microsoft.com/office/2007/relationships/media" Target="../media/media9.mp3"/><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audio" Target="../media/media9.mp3"/><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audio" Target="../media/media89.mp3"/><Relationship Id="rId7" Type="http://schemas.openxmlformats.org/officeDocument/2006/relationships/image" Target="../media/image12.png"/><Relationship Id="rId2" Type="http://schemas.microsoft.com/office/2007/relationships/media" Target="../media/media89.mp3"/><Relationship Id="rId1" Type="http://schemas.openxmlformats.org/officeDocument/2006/relationships/tags" Target="../tags/tag162.xml"/><Relationship Id="rId6" Type="http://schemas.openxmlformats.org/officeDocument/2006/relationships/image" Target="../media/image61.png"/><Relationship Id="rId5" Type="http://schemas.openxmlformats.org/officeDocument/2006/relationships/notesSlide" Target="../notesSlides/notesSlide90.xml"/><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audio" Target="../media/media90.mp3"/><Relationship Id="rId7" Type="http://schemas.openxmlformats.org/officeDocument/2006/relationships/image" Target="../media/image20.png"/><Relationship Id="rId2" Type="http://schemas.microsoft.com/office/2007/relationships/media" Target="../media/media90.mp3"/><Relationship Id="rId1" Type="http://schemas.openxmlformats.org/officeDocument/2006/relationships/tags" Target="../tags/tag164.xml"/><Relationship Id="rId6" Type="http://schemas.openxmlformats.org/officeDocument/2006/relationships/image" Target="../media/image64.png"/><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91.mp3"/><Relationship Id="rId7" Type="http://schemas.openxmlformats.org/officeDocument/2006/relationships/image" Target="../media/image58.png"/><Relationship Id="rId2" Type="http://schemas.microsoft.com/office/2007/relationships/media" Target="../media/media91.mp3"/><Relationship Id="rId1" Type="http://schemas.openxmlformats.org/officeDocument/2006/relationships/tags" Target="../tags/tag166.xml"/><Relationship Id="rId6" Type="http://schemas.openxmlformats.org/officeDocument/2006/relationships/image" Target="../media/image64.png"/><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92.mp3"/><Relationship Id="rId7" Type="http://schemas.openxmlformats.org/officeDocument/2006/relationships/image" Target="../media/image58.png"/><Relationship Id="rId2" Type="http://schemas.microsoft.com/office/2007/relationships/media" Target="../media/media92.mp3"/><Relationship Id="rId1" Type="http://schemas.openxmlformats.org/officeDocument/2006/relationships/tags" Target="../tags/tag168.xml"/><Relationship Id="rId6" Type="http://schemas.openxmlformats.org/officeDocument/2006/relationships/image" Target="../media/image65.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93.mp3"/><Relationship Id="rId7" Type="http://schemas.openxmlformats.org/officeDocument/2006/relationships/image" Target="../media/image58.png"/><Relationship Id="rId2" Type="http://schemas.microsoft.com/office/2007/relationships/media" Target="../media/media93.mp3"/><Relationship Id="rId1" Type="http://schemas.openxmlformats.org/officeDocument/2006/relationships/tags" Target="../tags/tag170.xml"/><Relationship Id="rId6" Type="http://schemas.openxmlformats.org/officeDocument/2006/relationships/image" Target="../media/image65.png"/><Relationship Id="rId5" Type="http://schemas.openxmlformats.org/officeDocument/2006/relationships/notesSlide" Target="../notesSlides/notesSlide94.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media94.mp3"/><Relationship Id="rId2" Type="http://schemas.microsoft.com/office/2007/relationships/media" Target="../media/media94.mp3"/><Relationship Id="rId1" Type="http://schemas.openxmlformats.org/officeDocument/2006/relationships/tags" Target="../tags/tag172.xml"/><Relationship Id="rId6" Type="http://schemas.openxmlformats.org/officeDocument/2006/relationships/image" Target="../media/image2.png"/><Relationship Id="rId5" Type="http://schemas.openxmlformats.org/officeDocument/2006/relationships/notesSlide" Target="../notesSlides/notesSlide95.xml"/><Relationship Id="rId4"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66.emf"/><Relationship Id="rId3" Type="http://schemas.microsoft.com/office/2007/relationships/media" Target="../media/media95.mp3"/><Relationship Id="rId7" Type="http://schemas.openxmlformats.org/officeDocument/2006/relationships/image" Target="../media/image3.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96.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95.mp3"/><Relationship Id="rId9" Type="http://schemas.openxmlformats.org/officeDocument/2006/relationships/image" Target="../media/image67.wmf"/></Relationships>
</file>

<file path=ppt/slides/_rels/slide97.xml.rels><?xml version="1.0" encoding="UTF-8" standalone="yes"?>
<Relationships xmlns="http://schemas.openxmlformats.org/package/2006/relationships"><Relationship Id="rId8" Type="http://schemas.openxmlformats.org/officeDocument/2006/relationships/image" Target="../media/image66.emf"/><Relationship Id="rId3" Type="http://schemas.microsoft.com/office/2007/relationships/media" Target="../media/media96.mp3"/><Relationship Id="rId7" Type="http://schemas.openxmlformats.org/officeDocument/2006/relationships/image" Target="../media/image3.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97.xml"/><Relationship Id="rId5" Type="http://schemas.openxmlformats.org/officeDocument/2006/relationships/slideLayout" Target="../slideLayouts/slideLayout2.xml"/><Relationship Id="rId4" Type="http://schemas.openxmlformats.org/officeDocument/2006/relationships/audio" Target="../media/media96.mp3"/><Relationship Id="rId9" Type="http://schemas.openxmlformats.org/officeDocument/2006/relationships/image" Target="../media/image12.png"/></Relationships>
</file>

<file path=ppt/slides/_rels/slide98.xml.rels><?xml version="1.0" encoding="UTF-8" standalone="yes"?>
<Relationships xmlns="http://schemas.openxmlformats.org/package/2006/relationships"><Relationship Id="rId8" Type="http://schemas.openxmlformats.org/officeDocument/2006/relationships/image" Target="../media/image14.emf"/><Relationship Id="rId3" Type="http://schemas.microsoft.com/office/2007/relationships/media" Target="../media/media97.mp3"/><Relationship Id="rId7" Type="http://schemas.openxmlformats.org/officeDocument/2006/relationships/image" Target="../media/image13.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98.xml"/><Relationship Id="rId5" Type="http://schemas.openxmlformats.org/officeDocument/2006/relationships/slideLayout" Target="../slideLayouts/slideLayout2.xml"/><Relationship Id="rId4" Type="http://schemas.openxmlformats.org/officeDocument/2006/relationships/audio" Target="../media/media97.mp3"/><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rtlCol="0">
            <a:noAutofit/>
          </a:bodyPr>
          <a:lstStyle/>
          <a:p>
            <a:pPr eaLnBrk="1" fontAlgn="auto" hangingPunct="1">
              <a:spcAft>
                <a:spcPts val="0"/>
              </a:spcAft>
              <a:defRPr/>
            </a:pPr>
            <a:r>
              <a:rPr lang="en-US" sz="8000" b="1" dirty="0" smtClean="0">
                <a:effectLst>
                  <a:outerShdw blurRad="38100" dist="38100" dir="2700000" algn="tl">
                    <a:srgbClr val="000000">
                      <a:alpha val="43137"/>
                    </a:srgbClr>
                  </a:outerShdw>
                </a:effectLst>
                <a:cs typeface="Arial" pitchFamily="34" charset="0"/>
              </a:rPr>
              <a:t>Introduction</a:t>
            </a:r>
            <a:endParaRPr lang="en-US" sz="8000" b="1" dirty="0">
              <a:effectLst>
                <a:outerShdw blurRad="38100" dist="38100" dir="2700000" algn="tl">
                  <a:srgbClr val="000000">
                    <a:alpha val="43137"/>
                  </a:srgbClr>
                </a:outerShdw>
              </a:effectLst>
              <a:cs typeface="Arial" pitchFamily="34" charset="0"/>
            </a:endParaRPr>
          </a:p>
        </p:txBody>
      </p:sp>
      <p:pic>
        <p:nvPicPr>
          <p:cNvPr id="4" name="EmbedTools_s0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229600" y="62484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C:\Users\abthompson\AppData\Local\Microsoft\Windows\Temporary Internet Files\Content.IE5\SJP133NS\MC90044134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676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Picture78.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295400"/>
            <a:ext cx="2366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8"/>
          <p:cNvSpPr/>
          <p:nvPr/>
        </p:nvSpPr>
        <p:spPr>
          <a:xfrm rot="21152122">
            <a:off x="2700338" y="1924050"/>
            <a:ext cx="15240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10" name="Male 4"/>
          <p:cNvPicPr>
            <a:picLocks noChangeAspect="1"/>
          </p:cNvPicPr>
          <p:nvPr>
            <p:custDataLst>
              <p:tags r:id="rId2"/>
            </p:custDataLst>
          </p:nvPr>
        </p:nvPicPr>
        <p:blipFill>
          <a:blip r:embed="rId10"/>
          <a:stretch>
            <a:fillRect/>
          </a:stretch>
        </p:blipFill>
        <p:spPr>
          <a:xfrm>
            <a:off x="5486400" y="671513"/>
            <a:ext cx="3641725" cy="6186487"/>
          </a:xfrm>
          <a:prstGeom prst="rect">
            <a:avLst/>
          </a:prstGeom>
          <a:effectLst>
            <a:outerShdw blurRad="50800" dist="38100" dir="2700000" algn="tl" rotWithShape="0">
              <a:prstClr val="black">
                <a:alpha val="40000"/>
              </a:prstClr>
            </a:outerShdw>
          </a:effectLst>
        </p:spPr>
      </p:pic>
      <p:sp>
        <p:nvSpPr>
          <p:cNvPr id="11271" name="TextBox 12"/>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10.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518525" y="6248400"/>
            <a:ext cx="609600" cy="609600"/>
          </a:xfrm>
          <a:prstGeom prst="rect">
            <a:avLst/>
          </a:prstGeom>
        </p:spPr>
      </p:pic>
      <p:sp>
        <p:nvSpPr>
          <p:cNvPr id="11"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7"/>
          <p:cNvSpPr txBox="1">
            <a:spLocks noChangeArrowheads="1"/>
          </p:cNvSpPr>
          <p:nvPr/>
        </p:nvSpPr>
        <p:spPr bwMode="auto">
          <a:xfrm>
            <a:off x="609600" y="1219200"/>
            <a:ext cx="6096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a:t>For this training, we </a:t>
            </a:r>
          </a:p>
          <a:p>
            <a:pPr eaLnBrk="1" hangingPunct="1">
              <a:spcBef>
                <a:spcPct val="0"/>
              </a:spcBef>
              <a:buFontTx/>
              <a:buNone/>
            </a:pPr>
            <a:r>
              <a:rPr lang="en-US" altLang="en-US"/>
              <a:t>will use a </a:t>
            </a:r>
          </a:p>
          <a:p>
            <a:pPr eaLnBrk="1" hangingPunct="1">
              <a:spcBef>
                <a:spcPct val="0"/>
              </a:spcBef>
              <a:buFontTx/>
              <a:buNone/>
            </a:pPr>
            <a:r>
              <a:rPr lang="en-US" altLang="en-US" b="1"/>
              <a:t>two-button mouse</a:t>
            </a:r>
            <a:r>
              <a:rPr lang="en-US" altLang="en-US"/>
              <a:t> </a:t>
            </a:r>
          </a:p>
          <a:p>
            <a:pPr eaLnBrk="1" hangingPunct="1">
              <a:spcBef>
                <a:spcPct val="0"/>
              </a:spcBef>
              <a:buFontTx/>
              <a:buNone/>
            </a:pPr>
            <a:r>
              <a:rPr lang="en-US" altLang="en-US"/>
              <a:t>to demonstrate the embedded universal tools and online features.</a:t>
            </a:r>
          </a:p>
          <a:p>
            <a:pPr eaLnBrk="1" hangingPunct="1">
              <a:spcBef>
                <a:spcPct val="0"/>
              </a:spcBef>
              <a:buFontTx/>
              <a:buNone/>
            </a:pPr>
            <a:endParaRPr lang="en-US" altLang="en-US" sz="1800"/>
          </a:p>
        </p:txBody>
      </p:sp>
      <p:pic>
        <p:nvPicPr>
          <p:cNvPr id="12292" name="Picture 5" descr="C:\Users\abthompson\AppData\Local\Microsoft\Windows\Temporary Internet Files\Content.IE5\3JMVTGPN\MC90039173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066800"/>
            <a:ext cx="1828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le 4"/>
          <p:cNvPicPr>
            <a:picLocks noChangeAspect="1"/>
          </p:cNvPicPr>
          <p:nvPr>
            <p:custDataLst>
              <p:tags r:id="rId2"/>
            </p:custDataLst>
          </p:nvPr>
        </p:nvPicPr>
        <p:blipFill>
          <a:blip r:embed="rId9"/>
          <a:stretch>
            <a:fillRect/>
          </a:stretch>
        </p:blipFill>
        <p:spPr>
          <a:xfrm>
            <a:off x="5638800" y="576812"/>
            <a:ext cx="3505200" cy="6186487"/>
          </a:xfrm>
          <a:prstGeom prst="rect">
            <a:avLst/>
          </a:prstGeom>
          <a:effectLst>
            <a:outerShdw blurRad="50800" dist="38100" dir="2700000" algn="tl" rotWithShape="0">
              <a:prstClr val="black">
                <a:alpha val="40000"/>
              </a:prstClr>
            </a:outerShdw>
          </a:effectLst>
        </p:spPr>
      </p:pic>
      <p:sp>
        <p:nvSpPr>
          <p:cNvPr id="12294"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11.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34400" y="6248400"/>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533400" y="914400"/>
            <a:ext cx="6400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342900" indent="-342900" eaLnBrk="1" hangingPunct="1">
              <a:spcBef>
                <a:spcPct val="0"/>
              </a:spcBef>
            </a:pPr>
            <a:r>
              <a:rPr lang="en-US" altLang="en-US" sz="2400" dirty="0" smtClean="0"/>
              <a:t>How </a:t>
            </a:r>
            <a:r>
              <a:rPr lang="en-US" altLang="en-US" sz="2400" dirty="0"/>
              <a:t>you access these embedded universal tools and online features </a:t>
            </a:r>
            <a:r>
              <a:rPr lang="en-US" altLang="en-US" sz="2400" b="1" dirty="0"/>
              <a:t>may be different depending on your device. </a:t>
            </a:r>
          </a:p>
          <a:p>
            <a:pPr marL="342900" indent="-342900" eaLnBrk="1" hangingPunct="1">
              <a:spcBef>
                <a:spcPct val="0"/>
              </a:spcBef>
            </a:pPr>
            <a:endParaRPr lang="en-US" altLang="en-US" sz="2400" dirty="0"/>
          </a:p>
          <a:p>
            <a:pPr marL="342900" indent="-342900" eaLnBrk="1" hangingPunct="1">
              <a:spcBef>
                <a:spcPct val="0"/>
              </a:spcBef>
            </a:pPr>
            <a:r>
              <a:rPr lang="en-US" altLang="en-US" sz="2400" dirty="0" smtClean="0"/>
              <a:t>Your </a:t>
            </a:r>
            <a:r>
              <a:rPr lang="en-US" altLang="en-US" sz="2400" dirty="0"/>
              <a:t>teacher can help you become familiar with the device you will be using.</a:t>
            </a:r>
          </a:p>
          <a:p>
            <a:pPr marL="342900" indent="-342900" eaLnBrk="1" hangingPunct="1">
              <a:spcBef>
                <a:spcPct val="0"/>
              </a:spcBef>
            </a:pPr>
            <a:endParaRPr lang="en-US" altLang="en-US" sz="2400" dirty="0"/>
          </a:p>
          <a:p>
            <a:pPr marL="342900" indent="-342900" eaLnBrk="1" hangingPunct="1">
              <a:spcBef>
                <a:spcPct val="0"/>
              </a:spcBef>
            </a:pPr>
            <a:r>
              <a:rPr lang="en-US" altLang="en-US" sz="2400" dirty="0" smtClean="0"/>
              <a:t>You </a:t>
            </a:r>
            <a:r>
              <a:rPr lang="en-US" altLang="en-US" sz="2400" dirty="0"/>
              <a:t>can practice using these embedded universal tools and online features by trying out the Practice or Training Tests.</a:t>
            </a:r>
          </a:p>
          <a:p>
            <a:pPr eaLnBrk="1" hangingPunct="1">
              <a:spcBef>
                <a:spcPct val="0"/>
              </a:spcBef>
              <a:buFontTx/>
              <a:buNone/>
            </a:pPr>
            <a:endParaRPr lang="en-US" altLang="en-US" sz="2000" dirty="0"/>
          </a:p>
        </p:txBody>
      </p:sp>
      <p:pic>
        <p:nvPicPr>
          <p:cNvPr id="6" name="Male 4"/>
          <p:cNvPicPr>
            <a:picLocks noChangeAspect="1"/>
          </p:cNvPicPr>
          <p:nvPr>
            <p:custDataLst>
              <p:tags r:id="rId2"/>
            </p:custDataLst>
          </p:nvPr>
        </p:nvPicPr>
        <p:blipFill>
          <a:blip r:embed="rId8"/>
          <a:stretch>
            <a:fillRect/>
          </a:stretch>
        </p:blipFill>
        <p:spPr>
          <a:xfrm>
            <a:off x="6248400" y="687388"/>
            <a:ext cx="2895600" cy="5980112"/>
          </a:xfrm>
          <a:prstGeom prst="rect">
            <a:avLst/>
          </a:prstGeom>
          <a:effectLst>
            <a:outerShdw blurRad="50800" dist="38100" dir="2700000" algn="tl" rotWithShape="0">
              <a:prstClr val="black">
                <a:alpha val="40000"/>
              </a:prstClr>
            </a:outerShdw>
          </a:effectLst>
        </p:spPr>
      </p:pic>
      <p:sp>
        <p:nvSpPr>
          <p:cNvPr id="13317"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1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195646"/>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3400" y="990600"/>
            <a:ext cx="6172200" cy="3770263"/>
          </a:xfrm>
          <a:prstGeom prst="rect">
            <a:avLst/>
          </a:prstGeom>
          <a:noFill/>
        </p:spPr>
        <p:txBody>
          <a:bodyPr>
            <a:spAutoFit/>
          </a:bodyPr>
          <a:lstStyle/>
          <a:p>
            <a:pPr fontAlgn="auto">
              <a:spcBef>
                <a:spcPts val="0"/>
              </a:spcBef>
              <a:spcAft>
                <a:spcPts val="0"/>
              </a:spcAft>
              <a:defRPr/>
            </a:pPr>
            <a:r>
              <a:rPr lang="en-US" sz="2000" b="1" dirty="0">
                <a:solidFill>
                  <a:schemeClr val="accent1"/>
                </a:solidFill>
                <a:latin typeface="Arial" pitchFamily="34" charset="0"/>
                <a:cs typeface="Arial" pitchFamily="34" charset="0"/>
              </a:rPr>
              <a:t>Three things you want to do with the embedded universal tools and online features:</a:t>
            </a:r>
          </a:p>
          <a:p>
            <a:pPr fontAlgn="auto">
              <a:spcBef>
                <a:spcPts val="0"/>
              </a:spcBef>
              <a:spcAft>
                <a:spcPts val="0"/>
              </a:spcAft>
              <a:defRPr/>
            </a:pPr>
            <a:endParaRPr lang="en-US" sz="1100" b="1" dirty="0">
              <a:solidFill>
                <a:schemeClr val="accent1"/>
              </a:solidFill>
              <a:latin typeface="Arial" pitchFamily="34" charset="0"/>
              <a:cs typeface="Arial" pitchFamily="34" charset="0"/>
            </a:endParaRPr>
          </a:p>
          <a:p>
            <a:pPr marL="514350" indent="-514350" fontAlgn="auto">
              <a:spcBef>
                <a:spcPts val="0"/>
              </a:spcBef>
              <a:spcAft>
                <a:spcPts val="1200"/>
              </a:spcAft>
              <a:buFont typeface="+mj-lt"/>
              <a:buAutoNum type="arabicPeriod"/>
              <a:defRPr/>
            </a:pPr>
            <a:r>
              <a:rPr lang="en-US" sz="2400" dirty="0">
                <a:latin typeface="Arial" pitchFamily="34" charset="0"/>
                <a:cs typeface="Arial" pitchFamily="34" charset="0"/>
              </a:rPr>
              <a:t>Know the purpose of each embedded universal tool and online </a:t>
            </a:r>
            <a:r>
              <a:rPr lang="en-US" sz="2400" dirty="0" smtClean="0">
                <a:latin typeface="Arial" pitchFamily="34" charset="0"/>
                <a:cs typeface="Arial" pitchFamily="34" charset="0"/>
              </a:rPr>
              <a:t>feature;</a:t>
            </a:r>
            <a:endParaRPr lang="en-US" sz="2400" dirty="0">
              <a:latin typeface="Arial" pitchFamily="34" charset="0"/>
              <a:cs typeface="Arial" pitchFamily="34" charset="0"/>
            </a:endParaRPr>
          </a:p>
          <a:p>
            <a:pPr marL="514350" indent="-514350" fontAlgn="auto">
              <a:spcBef>
                <a:spcPts val="0"/>
              </a:spcBef>
              <a:spcAft>
                <a:spcPts val="1200"/>
              </a:spcAft>
              <a:buFont typeface="+mj-lt"/>
              <a:buAutoNum type="arabicPeriod"/>
              <a:defRPr/>
            </a:pPr>
            <a:r>
              <a:rPr lang="en-US" sz="2400" dirty="0">
                <a:latin typeface="Arial" pitchFamily="34" charset="0"/>
                <a:cs typeface="Arial" pitchFamily="34" charset="0"/>
              </a:rPr>
              <a:t>Figure out which ones work best for </a:t>
            </a:r>
            <a:r>
              <a:rPr lang="en-US" sz="2400" dirty="0" smtClean="0">
                <a:latin typeface="Arial" pitchFamily="34" charset="0"/>
                <a:cs typeface="Arial" pitchFamily="34" charset="0"/>
              </a:rPr>
              <a:t>you; and</a:t>
            </a:r>
          </a:p>
          <a:p>
            <a:pPr marL="514350" indent="-514350" fontAlgn="auto">
              <a:spcBef>
                <a:spcPts val="0"/>
              </a:spcBef>
              <a:spcAft>
                <a:spcPts val="1200"/>
              </a:spcAft>
              <a:buFont typeface="+mj-lt"/>
              <a:buAutoNum type="arabicPeriod"/>
              <a:defRPr/>
            </a:pPr>
            <a:r>
              <a:rPr lang="en-US" sz="2400" dirty="0" smtClean="0">
                <a:latin typeface="Arial" pitchFamily="34" charset="0"/>
                <a:cs typeface="Arial" pitchFamily="34" charset="0"/>
              </a:rPr>
              <a:t>Know </a:t>
            </a:r>
            <a:r>
              <a:rPr lang="en-US" sz="2400" dirty="0">
                <a:latin typeface="Arial" pitchFamily="34" charset="0"/>
                <a:cs typeface="Arial" pitchFamily="34" charset="0"/>
              </a:rPr>
              <a:t>how to find and use each embedded universal tool or online feature </a:t>
            </a:r>
            <a:r>
              <a:rPr lang="en-US" sz="2400" dirty="0" smtClean="0">
                <a:latin typeface="Arial" pitchFamily="34" charset="0"/>
                <a:cs typeface="Arial" pitchFamily="34" charset="0"/>
              </a:rPr>
              <a:t>correctly.</a:t>
            </a:r>
            <a:endParaRPr lang="en-US" sz="2400" dirty="0">
              <a:latin typeface="Arial" pitchFamily="34" charset="0"/>
              <a:cs typeface="Arial" pitchFamily="34" charset="0"/>
            </a:endParaRPr>
          </a:p>
        </p:txBody>
      </p:sp>
      <p:pic>
        <p:nvPicPr>
          <p:cNvPr id="6" name="Male 4"/>
          <p:cNvPicPr>
            <a:picLocks noChangeAspect="1"/>
          </p:cNvPicPr>
          <p:nvPr>
            <p:custDataLst>
              <p:tags r:id="rId2"/>
            </p:custDataLst>
          </p:nvPr>
        </p:nvPicPr>
        <p:blipFill>
          <a:blip r:embed="rId8"/>
          <a:stretch>
            <a:fillRect/>
          </a:stretch>
        </p:blipFill>
        <p:spPr>
          <a:xfrm>
            <a:off x="5502275" y="671513"/>
            <a:ext cx="3641725" cy="6186487"/>
          </a:xfrm>
          <a:prstGeom prst="rect">
            <a:avLst/>
          </a:prstGeom>
          <a:effectLst>
            <a:outerShdw blurRad="50800" dist="38100" dir="2700000" algn="tl" rotWithShape="0">
              <a:prstClr val="black">
                <a:alpha val="40000"/>
              </a:prstClr>
            </a:outerShdw>
          </a:effectLst>
        </p:spPr>
      </p:pic>
      <p:sp>
        <p:nvSpPr>
          <p:cNvPr id="14341"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1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248400"/>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p:cNvSpPr txBox="1">
            <a:spLocks noChangeArrowheads="1"/>
          </p:cNvSpPr>
          <p:nvPr/>
        </p:nvSpPr>
        <p:spPr bwMode="auto">
          <a:xfrm>
            <a:off x="674688" y="1249363"/>
            <a:ext cx="6553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dirty="0">
                <a:solidFill>
                  <a:schemeClr val="accent1"/>
                </a:solidFill>
              </a:rPr>
              <a:t>Only use the tools and features that help </a:t>
            </a:r>
            <a:r>
              <a:rPr lang="en-US" altLang="en-US" sz="2800" b="1" dirty="0" smtClean="0">
                <a:solidFill>
                  <a:schemeClr val="accent1"/>
                </a:solidFill>
              </a:rPr>
              <a:t>you to:</a:t>
            </a:r>
            <a:endParaRPr lang="en-US" altLang="en-US" sz="2800" b="1" dirty="0">
              <a:solidFill>
                <a:schemeClr val="accent1"/>
              </a:solidFill>
            </a:endParaRPr>
          </a:p>
          <a:p>
            <a:pPr eaLnBrk="1" hangingPunct="1">
              <a:spcBef>
                <a:spcPct val="0"/>
              </a:spcBef>
              <a:buFontTx/>
              <a:buNone/>
            </a:pPr>
            <a:endParaRPr lang="en-US" altLang="en-US" sz="2800" b="1" dirty="0"/>
          </a:p>
          <a:p>
            <a:pPr marL="457200" indent="-457200" eaLnBrk="1" hangingPunct="1">
              <a:spcBef>
                <a:spcPct val="0"/>
              </a:spcBef>
              <a:spcAft>
                <a:spcPts val="1200"/>
              </a:spcAft>
            </a:pPr>
            <a:r>
              <a:rPr lang="en-US" altLang="en-US" sz="2800" b="1" dirty="0"/>
              <a:t> </a:t>
            </a:r>
            <a:r>
              <a:rPr lang="en-US" altLang="en-US" sz="2800" dirty="0"/>
              <a:t>Understand the question</a:t>
            </a:r>
          </a:p>
          <a:p>
            <a:pPr marL="457200" indent="-457200" eaLnBrk="1" hangingPunct="1">
              <a:spcBef>
                <a:spcPct val="0"/>
              </a:spcBef>
              <a:spcAft>
                <a:spcPts val="1200"/>
              </a:spcAft>
            </a:pPr>
            <a:r>
              <a:rPr lang="en-US" altLang="en-US" sz="2800" dirty="0"/>
              <a:t> Read the text</a:t>
            </a:r>
          </a:p>
          <a:p>
            <a:pPr marL="457200" indent="-457200" eaLnBrk="1" hangingPunct="1">
              <a:spcBef>
                <a:spcPct val="0"/>
              </a:spcBef>
              <a:spcAft>
                <a:spcPts val="1200"/>
              </a:spcAft>
            </a:pPr>
            <a:r>
              <a:rPr lang="en-US" altLang="en-US" sz="2800" dirty="0"/>
              <a:t> Answer the question</a:t>
            </a:r>
          </a:p>
        </p:txBody>
      </p:sp>
      <p:pic>
        <p:nvPicPr>
          <p:cNvPr id="6" name="Male 4"/>
          <p:cNvPicPr>
            <a:picLocks noChangeAspect="1"/>
          </p:cNvPicPr>
          <p:nvPr>
            <p:custDataLst>
              <p:tags r:id="rId2"/>
            </p:custDataLst>
          </p:nvPr>
        </p:nvPicPr>
        <p:blipFill>
          <a:blip r:embed="rId8"/>
          <a:stretch>
            <a:fillRect/>
          </a:stretch>
        </p:blipFill>
        <p:spPr>
          <a:xfrm>
            <a:off x="5940425" y="671513"/>
            <a:ext cx="3203575" cy="6186487"/>
          </a:xfrm>
          <a:prstGeom prst="rect">
            <a:avLst/>
          </a:prstGeom>
          <a:effectLst>
            <a:outerShdw blurRad="50800" dist="38100" dir="2700000" algn="tl" rotWithShape="0">
              <a:prstClr val="black">
                <a:alpha val="40000"/>
              </a:prstClr>
            </a:outerShdw>
          </a:effectLst>
        </p:spPr>
      </p:pic>
      <p:sp>
        <p:nvSpPr>
          <p:cNvPr id="15365"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1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88569" y="6248400"/>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rtlCol="0">
            <a:noAutofit/>
          </a:bodyPr>
          <a:lstStyle/>
          <a:p>
            <a:pPr eaLnBrk="1" fontAlgn="auto" hangingPunct="1">
              <a:spcAft>
                <a:spcPts val="0"/>
              </a:spcAft>
              <a:defRPr/>
            </a:pPr>
            <a:r>
              <a:rPr lang="en-US" sz="7200" b="1" dirty="0" smtClean="0">
                <a:effectLst>
                  <a:outerShdw blurRad="38100" dist="38100" dir="2700000" algn="tl">
                    <a:srgbClr val="000000">
                      <a:alpha val="43137"/>
                    </a:srgbClr>
                  </a:outerShdw>
                </a:effectLst>
                <a:cs typeface="Arial" pitchFamily="34" charset="0"/>
              </a:rPr>
              <a:t>Accessing the Embedded Universal Tools </a:t>
            </a:r>
            <a:r>
              <a:rPr lang="en-US" sz="7200" b="1" dirty="0" smtClean="0">
                <a:solidFill>
                  <a:srgbClr val="FF00FF"/>
                </a:solidFill>
                <a:effectLst>
                  <a:outerShdw blurRad="38100" dist="38100" dir="2700000" algn="tl">
                    <a:srgbClr val="000000">
                      <a:alpha val="43137"/>
                    </a:srgbClr>
                  </a:outerShdw>
                </a:effectLst>
                <a:cs typeface="Arial" pitchFamily="34" charset="0"/>
              </a:rPr>
              <a:t/>
            </a:r>
            <a:br>
              <a:rPr lang="en-US" sz="7200" b="1" dirty="0" smtClean="0">
                <a:solidFill>
                  <a:srgbClr val="FF00FF"/>
                </a:solidFill>
                <a:effectLst>
                  <a:outerShdw blurRad="38100" dist="38100" dir="2700000" algn="tl">
                    <a:srgbClr val="000000">
                      <a:alpha val="43137"/>
                    </a:srgbClr>
                  </a:outerShdw>
                </a:effectLst>
                <a:cs typeface="Arial" pitchFamily="34" charset="0"/>
              </a:rPr>
            </a:br>
            <a:r>
              <a:rPr lang="en-US" sz="7200" b="1" dirty="0" smtClean="0">
                <a:effectLst>
                  <a:outerShdw blurRad="38100" dist="38100" dir="2700000" algn="tl">
                    <a:srgbClr val="000000">
                      <a:alpha val="43137"/>
                    </a:srgbClr>
                  </a:outerShdw>
                </a:effectLst>
                <a:cs typeface="Arial" pitchFamily="34" charset="0"/>
              </a:rPr>
              <a:t>and</a:t>
            </a:r>
            <a:r>
              <a:rPr lang="en-US" sz="7200" b="1" dirty="0" smtClean="0">
                <a:solidFill>
                  <a:srgbClr val="FF00FF"/>
                </a:solidFill>
                <a:effectLst>
                  <a:outerShdw blurRad="38100" dist="38100" dir="2700000" algn="tl">
                    <a:srgbClr val="000000">
                      <a:alpha val="43137"/>
                    </a:srgbClr>
                  </a:outerShdw>
                </a:effectLst>
                <a:cs typeface="Arial" pitchFamily="34" charset="0"/>
              </a:rPr>
              <a:t/>
            </a:r>
            <a:br>
              <a:rPr lang="en-US" sz="7200" b="1" dirty="0" smtClean="0">
                <a:solidFill>
                  <a:srgbClr val="FF00FF"/>
                </a:solidFill>
                <a:effectLst>
                  <a:outerShdw blurRad="38100" dist="38100" dir="2700000" algn="tl">
                    <a:srgbClr val="000000">
                      <a:alpha val="43137"/>
                    </a:srgbClr>
                  </a:outerShdw>
                </a:effectLst>
                <a:cs typeface="Arial" pitchFamily="34" charset="0"/>
              </a:rPr>
            </a:br>
            <a:r>
              <a:rPr lang="en-US" sz="7200" b="1" dirty="0" smtClean="0">
                <a:effectLst>
                  <a:outerShdw blurRad="38100" dist="38100" dir="2700000" algn="tl">
                    <a:srgbClr val="000000">
                      <a:alpha val="43137"/>
                    </a:srgbClr>
                  </a:outerShdw>
                </a:effectLst>
                <a:cs typeface="Arial" pitchFamily="34" charset="0"/>
              </a:rPr>
              <a:t>Online Features</a:t>
            </a:r>
            <a:endParaRPr lang="en-US" sz="7200" b="1" dirty="0">
              <a:effectLst>
                <a:outerShdw blurRad="38100" dist="38100" dir="2700000" algn="tl">
                  <a:srgbClr val="000000">
                    <a:alpha val="43137"/>
                  </a:srgbClr>
                </a:outerShdw>
              </a:effectLst>
              <a:cs typeface="Arial" pitchFamily="34" charset="0"/>
            </a:endParaRPr>
          </a:p>
        </p:txBody>
      </p:sp>
      <p:pic>
        <p:nvPicPr>
          <p:cNvPr id="4" name="EmbedTools_s1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248400"/>
            <a:ext cx="609600" cy="609600"/>
          </a:xfrm>
          <a:prstGeom prst="rect">
            <a:avLst/>
          </a:prstGeom>
        </p:spPr>
      </p:pic>
      <p:sp>
        <p:nvSpPr>
          <p:cNvPr id="3"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429000" y="1752600"/>
            <a:ext cx="5334000" cy="1981200"/>
          </a:xfrm>
          <a:prstGeom prst="wedgeRoundRectCallout">
            <a:avLst>
              <a:gd name="adj1" fmla="val -72989"/>
              <a:gd name="adj2" fmla="val 39510"/>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Accessing the embedded universal tools and online features is easy.</a:t>
            </a:r>
          </a:p>
        </p:txBody>
      </p:sp>
      <p:pic>
        <p:nvPicPr>
          <p:cNvPr id="7" name="Male 4"/>
          <p:cNvPicPr>
            <a:picLocks noChangeAspect="1"/>
          </p:cNvPicPr>
          <p:nvPr>
            <p:custDataLst>
              <p:tags r:id="rId2"/>
            </p:custDataLst>
          </p:nvPr>
        </p:nvPicPr>
        <p:blipFill>
          <a:blip r:embed="rId8"/>
          <a:srcRect b="42370"/>
          <a:stretch>
            <a:fillRect/>
          </a:stretch>
        </p:blipFill>
        <p:spPr>
          <a:xfrm>
            <a:off x="304800" y="1752600"/>
            <a:ext cx="3481388" cy="5105400"/>
          </a:xfrm>
          <a:prstGeom prst="rect">
            <a:avLst/>
          </a:prstGeom>
          <a:effectLst>
            <a:outerShdw blurRad="50800" dist="38100" dir="2700000" algn="tl" rotWithShape="0">
              <a:prstClr val="black">
                <a:alpha val="40000"/>
              </a:prstClr>
            </a:outerShdw>
          </a:effectLst>
        </p:spPr>
      </p:pic>
      <p:pic>
        <p:nvPicPr>
          <p:cNvPr id="3" name="EmbedTools_s1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9600" y="6195646"/>
            <a:ext cx="619858"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457200"/>
            <a:ext cx="91265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505200" y="2057400"/>
            <a:ext cx="4800600" cy="2133600"/>
          </a:xfrm>
          <a:prstGeom prst="wedgeRoundRectCallout">
            <a:avLst>
              <a:gd name="adj1" fmla="val -66295"/>
              <a:gd name="adj2" fmla="val -8516"/>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Your teacher can provide a copy of the keyboard command chart.</a:t>
            </a:r>
          </a:p>
        </p:txBody>
      </p:sp>
      <p:pic>
        <p:nvPicPr>
          <p:cNvPr id="8" name="Male 4"/>
          <p:cNvPicPr>
            <a:picLocks noChangeAspect="1"/>
          </p:cNvPicPr>
          <p:nvPr>
            <p:custDataLst>
              <p:tags r:id="rId2"/>
            </p:custDataLst>
          </p:nvPr>
        </p:nvPicPr>
        <p:blipFill>
          <a:blip r:embed="rId8"/>
          <a:srcRect b="42370"/>
          <a:stretch>
            <a:fillRect/>
          </a:stretch>
        </p:blipFill>
        <p:spPr>
          <a:xfrm>
            <a:off x="304800" y="1752600"/>
            <a:ext cx="3481388" cy="5105400"/>
          </a:xfrm>
          <a:prstGeom prst="rect">
            <a:avLst/>
          </a:prstGeom>
          <a:effectLst>
            <a:outerShdw blurRad="50800" dist="38100" dir="2700000" algn="tl" rotWithShape="0">
              <a:prstClr val="black">
                <a:alpha val="40000"/>
              </a:prstClr>
            </a:outerShdw>
          </a:effectLst>
        </p:spPr>
      </p:pic>
      <p:pic>
        <p:nvPicPr>
          <p:cNvPr id="3" name="EmbedTools_s17.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9600" y="6254261"/>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587375"/>
            <a:ext cx="91614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0" y="381000"/>
            <a:ext cx="9144000" cy="914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9" name="Rounded Rectangle 8"/>
          <p:cNvSpPr/>
          <p:nvPr/>
        </p:nvSpPr>
        <p:spPr>
          <a:xfrm>
            <a:off x="3810000" y="3484563"/>
            <a:ext cx="5105400" cy="3810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TextBox 10"/>
          <p:cNvSpPr txBox="1"/>
          <p:nvPr/>
        </p:nvSpPr>
        <p:spPr>
          <a:xfrm>
            <a:off x="2133600" y="1676400"/>
            <a:ext cx="2438400" cy="584200"/>
          </a:xfrm>
          <a:prstGeom prst="rect">
            <a:avLst/>
          </a:prstGeom>
          <a:noFill/>
        </p:spPr>
        <p:txBody>
          <a:bodyPr>
            <a:spAutoFit/>
          </a:bodyPr>
          <a:lstStyle/>
          <a:p>
            <a:pPr fontAlgn="auto">
              <a:spcBef>
                <a:spcPts val="0"/>
              </a:spcBef>
              <a:spcAft>
                <a:spcPts val="0"/>
              </a:spcAft>
              <a:defRPr/>
            </a:pP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TOOLBAR</a:t>
            </a:r>
          </a:p>
        </p:txBody>
      </p:sp>
      <p:sp>
        <p:nvSpPr>
          <p:cNvPr id="12" name="Right Arrow 11"/>
          <p:cNvSpPr/>
          <p:nvPr/>
        </p:nvSpPr>
        <p:spPr>
          <a:xfrm rot="16200000">
            <a:off x="1447800" y="14859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ight Arrow 12"/>
          <p:cNvSpPr/>
          <p:nvPr/>
        </p:nvSpPr>
        <p:spPr>
          <a:xfrm rot="16200000">
            <a:off x="6324600" y="4017963"/>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TextBox 13"/>
          <p:cNvSpPr txBox="1"/>
          <p:nvPr/>
        </p:nvSpPr>
        <p:spPr>
          <a:xfrm>
            <a:off x="4343400" y="4348163"/>
            <a:ext cx="2286000" cy="584200"/>
          </a:xfrm>
          <a:prstGeom prst="rect">
            <a:avLst/>
          </a:prstGeom>
          <a:noFill/>
        </p:spPr>
        <p:txBody>
          <a:bodyPr>
            <a:spAutoFit/>
          </a:bodyPr>
          <a:lstStyle/>
          <a:p>
            <a:pPr fontAlgn="auto">
              <a:spcBef>
                <a:spcPts val="0"/>
              </a:spcBef>
              <a:spcAft>
                <a:spcPts val="0"/>
              </a:spcAft>
              <a:defRPr/>
            </a:pP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TOOLBAR</a:t>
            </a:r>
          </a:p>
        </p:txBody>
      </p:sp>
      <p:pic>
        <p:nvPicPr>
          <p:cNvPr id="3" name="EmbedTools_s1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8231" y="6248400"/>
            <a:ext cx="568570" cy="609600"/>
          </a:xfrm>
          <a:prstGeom prst="rect">
            <a:avLst/>
          </a:prstGeom>
        </p:spPr>
      </p:pic>
      <p:sp>
        <p:nvSpPr>
          <p:cNvPr id="10"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10150" y="2533650"/>
            <a:ext cx="1676400" cy="120015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 name="Right Arrow 6"/>
          <p:cNvSpPr/>
          <p:nvPr/>
        </p:nvSpPr>
        <p:spPr>
          <a:xfrm>
            <a:off x="4038600" y="29591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20485"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28194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1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91146" y="6265985"/>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19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abthompson\AppData\Local\Microsoft\Windows\Temporary Internet Files\Content.IE5\H6IC5A8E\MC90044133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C:\Users\abthompson\AppData\Local\Microsoft\Windows\Temporary Internet Files\Content.IE5\SJP133NS\MC90044134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286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C:\Users\abthompson\AppData\Local\Microsoft\Windows\Temporary Internet Files\Content.IE5\31C0S5YJ\MC90043486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371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Picture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685800"/>
            <a:ext cx="3371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p:cNvSpPr txBox="1">
            <a:spLocks noChangeArrowheads="1"/>
          </p:cNvSpPr>
          <p:nvPr/>
        </p:nvSpPr>
        <p:spPr bwMode="auto">
          <a:xfrm>
            <a:off x="457200" y="2286000"/>
            <a:ext cx="3886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a:t>Embedded Universal Tools </a:t>
            </a:r>
          </a:p>
          <a:p>
            <a:pPr eaLnBrk="1" hangingPunct="1">
              <a:spcBef>
                <a:spcPct val="0"/>
              </a:spcBef>
              <a:buFontTx/>
              <a:buNone/>
            </a:pPr>
            <a:r>
              <a:rPr lang="en-US" altLang="en-US" b="1"/>
              <a:t>and</a:t>
            </a:r>
          </a:p>
          <a:p>
            <a:pPr eaLnBrk="1" hangingPunct="1">
              <a:spcBef>
                <a:spcPct val="0"/>
              </a:spcBef>
              <a:buFontTx/>
              <a:buNone/>
            </a:pPr>
            <a:r>
              <a:rPr lang="en-US" altLang="en-US" b="1"/>
              <a:t>Online Features</a:t>
            </a:r>
          </a:p>
        </p:txBody>
      </p:sp>
      <p:pic>
        <p:nvPicPr>
          <p:cNvPr id="9" name="Male 4"/>
          <p:cNvPicPr>
            <a:picLocks noChangeAspect="1"/>
          </p:cNvPicPr>
          <p:nvPr>
            <p:custDataLst>
              <p:tags r:id="rId2"/>
            </p:custDataLst>
          </p:nvPr>
        </p:nvPicPr>
        <p:blipFill>
          <a:blip r:embed="rId12"/>
          <a:stretch>
            <a:fillRect/>
          </a:stretch>
        </p:blipFill>
        <p:spPr>
          <a:xfrm>
            <a:off x="5411788" y="671513"/>
            <a:ext cx="3732212" cy="6186487"/>
          </a:xfrm>
          <a:prstGeom prst="rect">
            <a:avLst/>
          </a:prstGeom>
          <a:effectLst>
            <a:outerShdw blurRad="50800" dist="38100" dir="2700000" algn="tl" rotWithShape="0">
              <a:prstClr val="black">
                <a:alpha val="40000"/>
              </a:prstClr>
            </a:outerShdw>
          </a:effectLst>
        </p:spPr>
      </p:pic>
      <p:pic>
        <p:nvPicPr>
          <p:cNvPr id="3" name="EmbedTools_s0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291146" y="6172200"/>
            <a:ext cx="852854" cy="720969"/>
          </a:xfrm>
          <a:prstGeom prst="rect">
            <a:avLst/>
          </a:prstGeom>
        </p:spPr>
      </p:pic>
      <p:sp>
        <p:nvSpPr>
          <p:cNvPr id="10"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429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7">
            <a:extLst>
              <a:ext uri="{28A0092B-C50C-407E-A947-70E740481C1C}">
                <a14:useLocalDpi xmlns:a14="http://schemas.microsoft.com/office/drawing/2010/main" val="0"/>
              </a:ext>
            </a:extLst>
          </a:blip>
          <a:srcRect l="53433" t="17143" r="17587" b="67143"/>
          <a:stretch>
            <a:fillRect/>
          </a:stretch>
        </p:blipFill>
        <p:spPr bwMode="auto">
          <a:xfrm>
            <a:off x="4876800" y="1582738"/>
            <a:ext cx="243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4800600" y="1506538"/>
            <a:ext cx="2514600" cy="99853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 name="Rounded Rectangle 7"/>
          <p:cNvSpPr/>
          <p:nvPr/>
        </p:nvSpPr>
        <p:spPr>
          <a:xfrm>
            <a:off x="3810000" y="2505075"/>
            <a:ext cx="1171575" cy="304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21510" name="Picture 2" descr="mac-osx-arrow-curs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2350" y="261461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2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229600" y="6245225"/>
            <a:ext cx="609600" cy="609600"/>
          </a:xfrm>
          <a:prstGeom prst="rect">
            <a:avLst/>
          </a:prstGeom>
        </p:spPr>
      </p:pic>
      <p:sp>
        <p:nvSpPr>
          <p:cNvPr id="9"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457200"/>
            <a:ext cx="91265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8458200" y="1447800"/>
            <a:ext cx="457200" cy="4572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 name="Right Arrow 7"/>
          <p:cNvSpPr/>
          <p:nvPr/>
        </p:nvSpPr>
        <p:spPr>
          <a:xfrm>
            <a:off x="7410450" y="131445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9" name="Right Arrow 8"/>
          <p:cNvSpPr/>
          <p:nvPr/>
        </p:nvSpPr>
        <p:spPr>
          <a:xfrm>
            <a:off x="7410450" y="443865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Rounded Rectangle 10"/>
          <p:cNvSpPr/>
          <p:nvPr/>
        </p:nvSpPr>
        <p:spPr>
          <a:xfrm>
            <a:off x="8458200" y="4572000"/>
            <a:ext cx="457200" cy="4572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 name="Rounded Rectangle 6"/>
          <p:cNvSpPr/>
          <p:nvPr/>
        </p:nvSpPr>
        <p:spPr>
          <a:xfrm>
            <a:off x="3028950" y="1219200"/>
            <a:ext cx="400050" cy="32543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0" name="Right Arrow 9"/>
          <p:cNvSpPr/>
          <p:nvPr/>
        </p:nvSpPr>
        <p:spPr>
          <a:xfrm>
            <a:off x="2228850" y="1123950"/>
            <a:ext cx="766763" cy="5159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2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86750" y="6248400"/>
            <a:ext cx="609600" cy="609600"/>
          </a:xfrm>
          <a:prstGeom prst="rect">
            <a:avLst/>
          </a:prstGeom>
        </p:spPr>
      </p:pic>
      <p:sp>
        <p:nvSpPr>
          <p:cNvPr id="12" name="Slide Number Placeholder 2"/>
          <p:cNvSpPr>
            <a:spLocks noGrp="1"/>
          </p:cNvSpPr>
          <p:nvPr>
            <p:ph type="sldNum" sz="quarter" idx="12"/>
          </p:nvPr>
        </p:nvSpPr>
        <p:spPr>
          <a:xfrm>
            <a:off x="7010400" y="6487013"/>
            <a:ext cx="2133600" cy="365125"/>
          </a:xfrm>
        </p:spPr>
        <p:txBody>
          <a:bodyPr/>
          <a:lstStyle/>
          <a:p>
            <a:pPr>
              <a:defRPr/>
            </a:pPr>
            <a:fld id="{EDBE8C9E-7699-4762-B90A-4BD8781E2629}" type="slidenum">
              <a:rPr lang="en-US" smtClean="0"/>
              <a:pPr>
                <a:defRPr/>
              </a:pPr>
              <a:t>21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505200" y="2286000"/>
            <a:ext cx="4800600" cy="1905000"/>
          </a:xfrm>
          <a:prstGeom prst="wedgeRoundRectCallout">
            <a:avLst>
              <a:gd name="adj1" fmla="val -66295"/>
              <a:gd name="adj2" fmla="val -8516"/>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Tool options may change based on the test or grade level.</a:t>
            </a:r>
          </a:p>
        </p:txBody>
      </p:sp>
      <p:pic>
        <p:nvPicPr>
          <p:cNvPr id="7" name="Male 4"/>
          <p:cNvPicPr>
            <a:picLocks noChangeAspect="1"/>
          </p:cNvPicPr>
          <p:nvPr>
            <p:custDataLst>
              <p:tags r:id="rId2"/>
            </p:custDataLst>
          </p:nvPr>
        </p:nvPicPr>
        <p:blipFill>
          <a:blip r:embed="rId8"/>
          <a:srcRect b="42370"/>
          <a:stretch>
            <a:fillRect/>
          </a:stretch>
        </p:blipFill>
        <p:spPr>
          <a:xfrm>
            <a:off x="304800" y="1752600"/>
            <a:ext cx="3481388" cy="5105400"/>
          </a:xfrm>
          <a:prstGeom prst="rect">
            <a:avLst/>
          </a:prstGeom>
          <a:ln>
            <a:noFill/>
          </a:ln>
          <a:effectLst>
            <a:outerShdw blurRad="292100" dist="139700" dir="2700000" algn="tl" rotWithShape="0">
              <a:srgbClr val="333333">
                <a:alpha val="65000"/>
              </a:srgbClr>
            </a:outerShdw>
          </a:effectLst>
        </p:spPr>
      </p:pic>
      <p:pic>
        <p:nvPicPr>
          <p:cNvPr id="3" name="EmbedTools_s2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14946" y="6265985"/>
            <a:ext cx="609600" cy="609600"/>
          </a:xfrm>
          <a:prstGeom prst="rect">
            <a:avLst/>
          </a:prstGeom>
        </p:spPr>
      </p:pic>
      <p:sp>
        <p:nvSpPr>
          <p:cNvPr id="6" name="Slide Number Placeholder 2"/>
          <p:cNvSpPr>
            <a:spLocks noGrp="1"/>
          </p:cNvSpPr>
          <p:nvPr>
            <p:ph type="sldNum" sz="quarter" idx="12"/>
          </p:nvPr>
        </p:nvSpPr>
        <p:spPr>
          <a:xfrm>
            <a:off x="6991350" y="6492875"/>
            <a:ext cx="2133600" cy="365125"/>
          </a:xfrm>
        </p:spPr>
        <p:txBody>
          <a:bodyPr/>
          <a:lstStyle/>
          <a:p>
            <a:pPr>
              <a:defRPr/>
            </a:pPr>
            <a:fld id="{EDBE8C9E-7699-4762-B90A-4BD8781E2629}" type="slidenum">
              <a:rPr lang="en-US" smtClean="0"/>
              <a:pPr>
                <a:defRPr/>
              </a:pPr>
              <a:t>22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rtlCol="0">
            <a:noAutofit/>
          </a:bodyPr>
          <a:lstStyle/>
          <a:p>
            <a:pPr eaLnBrk="1" fontAlgn="auto" hangingPunct="1">
              <a:spcAft>
                <a:spcPts val="0"/>
              </a:spcAft>
              <a:defRPr/>
            </a:pPr>
            <a:r>
              <a:rPr lang="en-US" sz="7200" b="1" dirty="0" smtClean="0">
                <a:effectLst>
                  <a:outerShdw blurRad="38100" dist="38100" dir="2700000" algn="tl">
                    <a:srgbClr val="000000">
                      <a:alpha val="43137"/>
                    </a:srgbClr>
                  </a:outerShdw>
                </a:effectLst>
                <a:cs typeface="Arial" pitchFamily="34" charset="0"/>
              </a:rPr>
              <a:t>Embedded Universal Tools Overview</a:t>
            </a:r>
            <a:endParaRPr lang="en-US" sz="7200" b="1" dirty="0">
              <a:effectLst>
                <a:outerShdw blurRad="38100" dist="38100" dir="2700000" algn="tl">
                  <a:srgbClr val="000000">
                    <a:alpha val="43137"/>
                  </a:srgbClr>
                </a:outerShdw>
              </a:effectLst>
              <a:cs typeface="Arial" pitchFamily="34" charset="0"/>
            </a:endParaRPr>
          </a:p>
        </p:txBody>
      </p:sp>
      <p:pic>
        <p:nvPicPr>
          <p:cNvPr id="4" name="EmbedTools_s2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23031" y="6248400"/>
            <a:ext cx="609600" cy="609600"/>
          </a:xfrm>
          <a:prstGeom prst="rect">
            <a:avLst/>
          </a:prstGeom>
        </p:spPr>
      </p:pic>
      <p:sp>
        <p:nvSpPr>
          <p:cNvPr id="3" name="Slide Number Placeholder 2"/>
          <p:cNvSpPr>
            <a:spLocks noGrp="1"/>
          </p:cNvSpPr>
          <p:nvPr>
            <p:ph type="sldNum" sz="quarter" idx="12"/>
          </p:nvPr>
        </p:nvSpPr>
        <p:spPr>
          <a:xfrm>
            <a:off x="6940062" y="6370637"/>
            <a:ext cx="2133600" cy="365125"/>
          </a:xfrm>
        </p:spPr>
        <p:txBody>
          <a:bodyPr/>
          <a:lstStyle/>
          <a:p>
            <a:pPr>
              <a:defRPr/>
            </a:pPr>
            <a:fld id="{EDBE8C9E-7699-4762-B90A-4BD8781E2629}" type="slidenum">
              <a:rPr lang="en-US" smtClean="0"/>
              <a:pPr>
                <a:defRPr/>
              </a:pPr>
              <a:t>23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57200"/>
            <a:ext cx="9105900"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1066800" y="1371600"/>
            <a:ext cx="4800600" cy="2590800"/>
          </a:xfrm>
          <a:prstGeom prst="wedgeRoundRectCallout">
            <a:avLst>
              <a:gd name="adj1" fmla="val 71613"/>
              <a:gd name="adj2" fmla="val 7125"/>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a:t>
            </a:r>
          </a:p>
          <a:p>
            <a:pPr algn="ctr" fontAlgn="auto">
              <a:spcBef>
                <a:spcPts val="0"/>
              </a:spcBef>
              <a:spcAft>
                <a:spcPts val="0"/>
              </a:spcAft>
              <a:defRPr/>
            </a:pP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676400" y="3276600"/>
            <a:ext cx="36576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HIGHLIGHTER</a:t>
            </a:r>
            <a:endParaRPr lang="en-US" sz="3200" b="1" dirty="0">
              <a:solidFill>
                <a:schemeClr val="tx1"/>
              </a:solidFill>
              <a:latin typeface="Arial" pitchFamily="34" charset="0"/>
              <a:cs typeface="Arial" pitchFamily="34" charset="0"/>
            </a:endParaRPr>
          </a:p>
        </p:txBody>
      </p:sp>
      <p:pic>
        <p:nvPicPr>
          <p:cNvPr id="7" name="Male 4"/>
          <p:cNvPicPr>
            <a:picLocks noChangeAspect="1"/>
          </p:cNvPicPr>
          <p:nvPr>
            <p:custDataLst>
              <p:tags r:id="rId2"/>
            </p:custDataLst>
          </p:nvPr>
        </p:nvPicPr>
        <p:blipFill>
          <a:blip r:embed="rId8"/>
          <a:srcRect b="32796"/>
          <a:stretch>
            <a:fillRect/>
          </a:stretch>
        </p:blipFill>
        <p:spPr>
          <a:xfrm>
            <a:off x="4648200" y="1538288"/>
            <a:ext cx="4495800" cy="5319712"/>
          </a:xfrm>
          <a:prstGeom prst="rect">
            <a:avLst/>
          </a:prstGeom>
          <a:ln>
            <a:noFill/>
          </a:ln>
          <a:effectLst>
            <a:outerShdw blurRad="292100" dist="139700" dir="2700000" algn="tl" rotWithShape="0">
              <a:srgbClr val="333333">
                <a:alpha val="65000"/>
              </a:srgbClr>
            </a:outerShdw>
          </a:effectLst>
        </p:spPr>
      </p:pic>
      <p:pic>
        <p:nvPicPr>
          <p:cNvPr id="3" name="EmbedTools_s2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88216" y="6248400"/>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250"/>
            <a:ext cx="91440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39624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2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48400"/>
            <a:ext cx="609600" cy="609600"/>
          </a:xfrm>
          <a:prstGeom prst="rect">
            <a:avLst/>
          </a:prstGeom>
        </p:spPr>
      </p:pic>
      <p:sp>
        <p:nvSpPr>
          <p:cNvPr id="5" name="Slide Number Placeholder 2"/>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25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338"/>
            <a:ext cx="9161463"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mbedTools_s2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82708" y="6248400"/>
            <a:ext cx="609600" cy="609600"/>
          </a:xfrm>
          <a:prstGeom prst="rect">
            <a:avLst/>
          </a:prstGeom>
        </p:spPr>
      </p:pic>
      <p:sp>
        <p:nvSpPr>
          <p:cNvPr id="4"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68313"/>
            <a:ext cx="9134475"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39624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2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30510"/>
            <a:ext cx="609600" cy="609600"/>
          </a:xfrm>
          <a:prstGeom prst="rect">
            <a:avLst/>
          </a:prstGeom>
        </p:spPr>
      </p:pic>
      <p:sp>
        <p:nvSpPr>
          <p:cNvPr id="5"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68313"/>
            <a:ext cx="9134475"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41148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2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4838" y="6248400"/>
            <a:ext cx="609600" cy="609600"/>
          </a:xfrm>
          <a:prstGeom prst="rect">
            <a:avLst/>
          </a:prstGeom>
        </p:spPr>
      </p:pic>
      <p:sp>
        <p:nvSpPr>
          <p:cNvPr id="5"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2b9c812821b4b1693b8d3b9bc6a8aff" descr="1b475271-4a9e-4f4d-a603-c64aaf5c32bc.emf"/>
          <p:cNvPicPr>
            <a:picLocks/>
          </p:cNvPicPr>
          <p:nvPr>
            <p:custDataLst>
              <p:tags r:id="rId2"/>
            </p:custDataLst>
          </p:nvPr>
        </p:nvPicPr>
        <p:blipFill>
          <a:blip r:embed="rId8"/>
          <a:srcRect b="29592"/>
          <a:stretch>
            <a:fillRect/>
          </a:stretch>
        </p:blipFill>
        <p:spPr>
          <a:xfrm flipH="1">
            <a:off x="0" y="1600200"/>
            <a:ext cx="4267200" cy="5257800"/>
          </a:xfrm>
          <a:prstGeom prst="rect">
            <a:avLst/>
          </a:prstGeom>
          <a:effectLst>
            <a:outerShdw blurRad="50800" dist="38100" dir="2700000" algn="tl" rotWithShape="0">
              <a:prstClr val="black">
                <a:alpha val="40000"/>
              </a:prstClr>
            </a:outerShdw>
          </a:effectLst>
        </p:spPr>
      </p:pic>
      <p:sp>
        <p:nvSpPr>
          <p:cNvPr id="5" name="Rounded Rectangular Callout 4"/>
          <p:cNvSpPr/>
          <p:nvPr/>
        </p:nvSpPr>
        <p:spPr>
          <a:xfrm>
            <a:off x="2819400" y="1524000"/>
            <a:ext cx="4495800" cy="1981200"/>
          </a:xfrm>
          <a:prstGeom prst="wedgeRoundRectCallout">
            <a:avLst>
              <a:gd name="adj1" fmla="val -63492"/>
              <a:gd name="adj2" fmla="val 23939"/>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r>
              <a:rPr lang="en-US" sz="3200" b="1" strike="sngStrike" dirty="0">
                <a:effectLst>
                  <a:outerShdw blurRad="38100" dist="38100" dir="2700000" algn="tl">
                    <a:srgbClr val="000000">
                      <a:alpha val="43137"/>
                    </a:srgbClr>
                  </a:outerShdw>
                </a:effectLst>
                <a:latin typeface="Arial" pitchFamily="34" charset="0"/>
                <a:cs typeface="Arial" pitchFamily="34" charset="0"/>
              </a:rPr>
              <a:t>STRIKETHROUGH</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3" name="EmbedTools_s2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92965" y="6248400"/>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29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Picture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685800"/>
            <a:ext cx="3371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C:\Users\abthompson\AppData\Local\Microsoft\Windows\Temporary Internet Files\Content.IE5\UZ03010J\MC90008903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200" y="2133600"/>
            <a:ext cx="26162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3581400" y="1371600"/>
            <a:ext cx="3962400" cy="2438400"/>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NEW EXPERIENCE</a:t>
            </a:r>
          </a:p>
        </p:txBody>
      </p:sp>
      <p:pic>
        <p:nvPicPr>
          <p:cNvPr id="6" name="Male 4"/>
          <p:cNvPicPr>
            <a:picLocks noChangeAspect="1"/>
          </p:cNvPicPr>
          <p:nvPr>
            <p:custDataLst>
              <p:tags r:id="rId2"/>
            </p:custDataLst>
          </p:nvPr>
        </p:nvPicPr>
        <p:blipFill>
          <a:blip r:embed="rId10"/>
          <a:stretch>
            <a:fillRect/>
          </a:stretch>
        </p:blipFill>
        <p:spPr>
          <a:xfrm>
            <a:off x="5638800" y="671513"/>
            <a:ext cx="3505200" cy="6186487"/>
          </a:xfrm>
          <a:prstGeom prst="rect">
            <a:avLst/>
          </a:prstGeom>
          <a:effectLst>
            <a:outerShdw blurRad="50800" dist="38100" dir="2700000" algn="tl" rotWithShape="0">
              <a:prstClr val="black">
                <a:alpha val="40000"/>
              </a:prstClr>
            </a:outerShdw>
          </a:effectLst>
        </p:spPr>
      </p:pic>
      <p:pic>
        <p:nvPicPr>
          <p:cNvPr id="3" name="EmbedTools_s0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200292" y="6248400"/>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5625"/>
            <a:ext cx="91440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51816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47184" y="6248400"/>
            <a:ext cx="609600" cy="609600"/>
          </a:xfrm>
          <a:prstGeom prst="rect">
            <a:avLst/>
          </a:prstGeom>
        </p:spPr>
      </p:pic>
      <p:sp>
        <p:nvSpPr>
          <p:cNvPr id="5"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30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2450"/>
            <a:ext cx="91440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45720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41324" y="6250111"/>
            <a:ext cx="609600" cy="609600"/>
          </a:xfrm>
          <a:prstGeom prst="rect">
            <a:avLst/>
          </a:prstGeom>
        </p:spPr>
      </p:pic>
      <p:sp>
        <p:nvSpPr>
          <p:cNvPr id="5" name="Slide Number Placeholder 2"/>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31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0863"/>
            <a:ext cx="914400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39624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024446" y="6207369"/>
            <a:ext cx="609600" cy="609600"/>
          </a:xfrm>
          <a:prstGeom prst="rect">
            <a:avLst/>
          </a:prstGeom>
        </p:spPr>
      </p:pic>
      <p:sp>
        <p:nvSpPr>
          <p:cNvPr id="2" name="Slide Number Placeholder 1"/>
          <p:cNvSpPr>
            <a:spLocks noGrp="1"/>
          </p:cNvSpPr>
          <p:nvPr>
            <p:ph type="sldNum" sz="quarter" idx="12"/>
          </p:nvPr>
        </p:nvSpPr>
        <p:spPr>
          <a:xfrm>
            <a:off x="6940061" y="6440121"/>
            <a:ext cx="2133600" cy="365125"/>
          </a:xfrm>
        </p:spPr>
        <p:txBody>
          <a:bodyPr/>
          <a:lstStyle/>
          <a:p>
            <a:pPr>
              <a:defRPr/>
            </a:pPr>
            <a:fld id="{EDBE8C9E-7699-4762-B90A-4BD8781E2629}" type="slidenum">
              <a:rPr lang="en-US" smtClean="0"/>
              <a:pPr>
                <a:defRPr/>
              </a:pPr>
              <a:t>32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2450"/>
            <a:ext cx="91440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632200" y="5270500"/>
            <a:ext cx="390525"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4820"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554196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48400"/>
            <a:ext cx="609600" cy="609600"/>
          </a:xfrm>
          <a:prstGeom prst="rect">
            <a:avLst/>
          </a:prstGeom>
        </p:spPr>
      </p:pic>
      <p:sp>
        <p:nvSpPr>
          <p:cNvPr id="2" name="Slide Number Placeholder 1"/>
          <p:cNvSpPr>
            <a:spLocks noGrp="1"/>
          </p:cNvSpPr>
          <p:nvPr>
            <p:ph type="sldNum" sz="quarter" idx="12"/>
          </p:nvPr>
        </p:nvSpPr>
        <p:spPr>
          <a:xfrm>
            <a:off x="7010400" y="6469428"/>
            <a:ext cx="2133600" cy="365125"/>
          </a:xfrm>
        </p:spPr>
        <p:txBody>
          <a:bodyPr/>
          <a:lstStyle/>
          <a:p>
            <a:pPr>
              <a:defRPr/>
            </a:pPr>
            <a:fld id="{EDBE8C9E-7699-4762-B90A-4BD8781E2629}" type="slidenum">
              <a:rPr lang="en-US" smtClean="0"/>
              <a:pPr>
                <a:defRPr/>
              </a:pPr>
              <a:t>33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124200" y="1524000"/>
            <a:ext cx="4572000" cy="2057400"/>
          </a:xfrm>
          <a:prstGeom prst="wedgeRoundRectCallout">
            <a:avLst>
              <a:gd name="adj1" fmla="val -71247"/>
              <a:gd name="adj2" fmla="val 9414"/>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DIGITAL NOTEPAD</a:t>
            </a:r>
          </a:p>
        </p:txBody>
      </p:sp>
      <p:pic>
        <p:nvPicPr>
          <p:cNvPr id="6" name="s2b9c812821b4b1693b8d3b9bc6a8aff" descr="1b475271-4a9e-4f4d-a603-c64aaf5c32bc.emf"/>
          <p:cNvPicPr>
            <a:picLocks/>
          </p:cNvPicPr>
          <p:nvPr>
            <p:custDataLst>
              <p:tags r:id="rId2"/>
            </p:custDataLst>
          </p:nvPr>
        </p:nvPicPr>
        <p:blipFill>
          <a:blip r:embed="rId8"/>
          <a:srcRect b="29592"/>
          <a:stretch>
            <a:fillRect/>
          </a:stretch>
        </p:blipFill>
        <p:spPr>
          <a:xfrm flipH="1">
            <a:off x="0" y="1600200"/>
            <a:ext cx="4267200" cy="5257800"/>
          </a:xfrm>
          <a:prstGeom prst="rect">
            <a:avLst/>
          </a:prstGeom>
          <a:effectLst>
            <a:outerShdw blurRad="50800" dist="38100" dir="2700000" algn="tl" rotWithShape="0">
              <a:prstClr val="black">
                <a:alpha val="40000"/>
              </a:prstClr>
            </a:outerShdw>
          </a:effectLst>
        </p:spPr>
      </p:pic>
      <p:pic>
        <p:nvPicPr>
          <p:cNvPr id="4" name="EmbedTools_s3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8135" y="6260123"/>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34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8975"/>
            <a:ext cx="9144000"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513763" y="15113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a:off x="6934200" y="1897063"/>
            <a:ext cx="876300" cy="723900"/>
          </a:xfrm>
          <a:prstGeom prst="rightArrow">
            <a:avLst>
              <a:gd name="adj1" fmla="val 5953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6869" name="Picture 5"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2363" y="21336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69288" y="6248400"/>
            <a:ext cx="609600" cy="609600"/>
          </a:xfrm>
          <a:prstGeom prst="rect">
            <a:avLst/>
          </a:prstGeom>
        </p:spPr>
      </p:pic>
      <p:sp>
        <p:nvSpPr>
          <p:cNvPr id="2" name="Slide Number Placeholder 1"/>
          <p:cNvSpPr>
            <a:spLocks noGrp="1"/>
          </p:cNvSpPr>
          <p:nvPr>
            <p:ph type="sldNum" sz="quarter" idx="12"/>
          </p:nvPr>
        </p:nvSpPr>
        <p:spPr>
          <a:xfrm>
            <a:off x="7027985" y="6459415"/>
            <a:ext cx="2133600" cy="365125"/>
          </a:xfrm>
        </p:spPr>
        <p:txBody>
          <a:bodyPr/>
          <a:lstStyle/>
          <a:p>
            <a:pPr>
              <a:defRPr/>
            </a:pPr>
            <a:fld id="{EDBE8C9E-7699-4762-B90A-4BD8781E2629}" type="slidenum">
              <a:rPr lang="en-US" smtClean="0"/>
              <a:pPr>
                <a:defRPr/>
              </a:pPr>
              <a:t>35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60400"/>
            <a:ext cx="9144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6"/>
          <p:cNvSpPr txBox="1">
            <a:spLocks noChangeArrowheads="1"/>
          </p:cNvSpPr>
          <p:nvPr/>
        </p:nvSpPr>
        <p:spPr bwMode="auto">
          <a:xfrm>
            <a:off x="2895600" y="1981200"/>
            <a:ext cx="335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800">
                <a:latin typeface="Verdana" pitchFamily="34" charset="0"/>
              </a:rPr>
              <a:t>Type your notes here….</a:t>
            </a:r>
          </a:p>
        </p:txBody>
      </p:sp>
      <p:pic>
        <p:nvPicPr>
          <p:cNvPr id="37892"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9812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58908" y="6213231"/>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36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7388"/>
            <a:ext cx="91440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p:cNvSpPr txBox="1">
            <a:spLocks noChangeArrowheads="1"/>
          </p:cNvSpPr>
          <p:nvPr/>
        </p:nvSpPr>
        <p:spPr bwMode="auto">
          <a:xfrm>
            <a:off x="2895600" y="1981200"/>
            <a:ext cx="3200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800">
                <a:latin typeface="Verdana" pitchFamily="34" charset="0"/>
              </a:rPr>
              <a:t>Type your notes here….</a:t>
            </a:r>
          </a:p>
          <a:p>
            <a:pPr eaLnBrk="1" hangingPunct="1">
              <a:spcBef>
                <a:spcPct val="0"/>
              </a:spcBef>
              <a:buFontTx/>
              <a:buNone/>
            </a:pPr>
            <a:endParaRPr lang="en-US" altLang="en-US" sz="1800">
              <a:latin typeface="Verdana" pitchFamily="34" charset="0"/>
            </a:endParaRPr>
          </a:p>
          <a:p>
            <a:pPr eaLnBrk="1" hangingPunct="1">
              <a:spcBef>
                <a:spcPct val="0"/>
              </a:spcBef>
              <a:buFontTx/>
              <a:buNone/>
            </a:pPr>
            <a:r>
              <a:rPr lang="en-US" altLang="en-US" sz="1800">
                <a:latin typeface="Verdana" pitchFamily="34" charset="0"/>
              </a:rPr>
              <a:t>Click “Save and Close” to close the Notepad</a:t>
            </a:r>
          </a:p>
        </p:txBody>
      </p:sp>
      <p:sp>
        <p:nvSpPr>
          <p:cNvPr id="6" name="Oval 5"/>
          <p:cNvSpPr/>
          <p:nvPr/>
        </p:nvSpPr>
        <p:spPr>
          <a:xfrm>
            <a:off x="3352800" y="44196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8917" name="Picture 4"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46482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3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76493" y="6224954"/>
            <a:ext cx="486507" cy="480646"/>
          </a:xfrm>
          <a:prstGeom prst="rect">
            <a:avLst/>
          </a:prstGeom>
        </p:spPr>
      </p:pic>
      <p:sp>
        <p:nvSpPr>
          <p:cNvPr id="2" name="Slide Number Placeholder 1"/>
          <p:cNvSpPr>
            <a:spLocks noGrp="1"/>
          </p:cNvSpPr>
          <p:nvPr>
            <p:ph type="sldNum" sz="quarter" idx="12"/>
          </p:nvPr>
        </p:nvSpPr>
        <p:spPr>
          <a:xfrm>
            <a:off x="7010400" y="6434260"/>
            <a:ext cx="2133600" cy="365125"/>
          </a:xfrm>
        </p:spPr>
        <p:txBody>
          <a:bodyPr/>
          <a:lstStyle/>
          <a:p>
            <a:pPr>
              <a:defRPr/>
            </a:pPr>
            <a:fld id="{EDBE8C9E-7699-4762-B90A-4BD8781E2629}" type="slidenum">
              <a:rPr lang="en-US" smtClean="0"/>
              <a:pPr>
                <a:defRPr/>
              </a:pPr>
              <a:t>37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8"/>
            <a:ext cx="91614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753350" y="687388"/>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6200000">
            <a:off x="7620000" y="1455738"/>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TextBox 5"/>
          <p:cNvSpPr txBox="1"/>
          <p:nvPr/>
        </p:nvSpPr>
        <p:spPr>
          <a:xfrm>
            <a:off x="4419600" y="2438400"/>
            <a:ext cx="4267200" cy="1570038"/>
          </a:xfrm>
          <a:prstGeom prst="rect">
            <a:avLst/>
          </a:prstGeom>
          <a:solidFill>
            <a:srgbClr val="FF0000"/>
          </a:solidFill>
        </p:spPr>
        <p:txBody>
          <a:bodyPr>
            <a:spAutoFit/>
          </a:body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GLOBAL NOTES</a:t>
            </a:r>
          </a:p>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for ELA Performance Task</a:t>
            </a:r>
          </a:p>
        </p:txBody>
      </p:sp>
      <p:pic>
        <p:nvPicPr>
          <p:cNvPr id="3" name="EmbedTools_s3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45720" y="6248400"/>
            <a:ext cx="593480" cy="609600"/>
          </a:xfrm>
          <a:prstGeom prst="rect">
            <a:avLst/>
          </a:prstGeom>
        </p:spPr>
      </p:pic>
      <p:sp>
        <p:nvSpPr>
          <p:cNvPr id="2" name="Slide Number Placeholder 1"/>
          <p:cNvSpPr>
            <a:spLocks noGrp="1"/>
          </p:cNvSpPr>
          <p:nvPr>
            <p:ph type="sldNum" sz="quarter" idx="12"/>
          </p:nvPr>
        </p:nvSpPr>
        <p:spPr>
          <a:xfrm>
            <a:off x="6991350" y="6382360"/>
            <a:ext cx="2133600" cy="365125"/>
          </a:xfrm>
        </p:spPr>
        <p:txBody>
          <a:bodyPr/>
          <a:lstStyle/>
          <a:p>
            <a:pPr>
              <a:defRPr/>
            </a:pPr>
            <a:fld id="{EDBE8C9E-7699-4762-B90A-4BD8781E2629}" type="slidenum">
              <a:rPr lang="en-US" smtClean="0"/>
              <a:pPr>
                <a:defRPr/>
              </a:pPr>
              <a:t>38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048000" y="1371600"/>
            <a:ext cx="3962400" cy="2057400"/>
          </a:xfrm>
          <a:prstGeom prst="wedgeRoundRectCallout">
            <a:avLst>
              <a:gd name="adj1" fmla="val -69831"/>
              <a:gd name="adj2" fmla="val 27051"/>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Mark for Review</a:t>
            </a:r>
          </a:p>
        </p:txBody>
      </p:sp>
      <p:pic>
        <p:nvPicPr>
          <p:cNvPr id="7" name="s2b9c812821b4b1693b8d3b9bc6a8aff" descr="1b475271-4a9e-4f4d-a603-c64aaf5c32bc.emf"/>
          <p:cNvPicPr>
            <a:picLocks/>
          </p:cNvPicPr>
          <p:nvPr>
            <p:custDataLst>
              <p:tags r:id="rId2"/>
            </p:custDataLst>
          </p:nvPr>
        </p:nvPicPr>
        <p:blipFill>
          <a:blip r:embed="rId8"/>
          <a:srcRect b="35993"/>
          <a:stretch>
            <a:fillRect/>
          </a:stretch>
        </p:blipFill>
        <p:spPr>
          <a:xfrm flipH="1">
            <a:off x="0" y="1524000"/>
            <a:ext cx="4724400" cy="5334000"/>
          </a:xfrm>
          <a:prstGeom prst="rect">
            <a:avLst/>
          </a:prstGeom>
          <a:effectLst>
            <a:outerShdw blurRad="50800" dist="38100" dir="2700000" algn="tl" rotWithShape="0">
              <a:prstClr val="black">
                <a:alpha val="40000"/>
              </a:prstClr>
            </a:outerShdw>
          </a:effectLst>
        </p:spPr>
      </p:pic>
      <p:pic>
        <p:nvPicPr>
          <p:cNvPr id="4" name="EmbedTools_s3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35816" y="6248400"/>
            <a:ext cx="609600" cy="609600"/>
          </a:xfrm>
          <a:prstGeom prst="rect">
            <a:avLst/>
          </a:prstGeom>
        </p:spPr>
      </p:pic>
      <p:sp>
        <p:nvSpPr>
          <p:cNvPr id="6" name="Slide Number Placeholder 2"/>
          <p:cNvSpPr>
            <a:spLocks noGrp="1"/>
          </p:cNvSpPr>
          <p:nvPr>
            <p:ph type="sldNum" sz="quarter" idx="12"/>
          </p:nvPr>
        </p:nvSpPr>
        <p:spPr>
          <a:xfrm>
            <a:off x="7022123" y="6416675"/>
            <a:ext cx="2133600" cy="365125"/>
          </a:xfrm>
        </p:spPr>
        <p:txBody>
          <a:bodyPr/>
          <a:lstStyle/>
          <a:p>
            <a:pPr>
              <a:defRPr/>
            </a:pPr>
            <a:fld id="{EDBE8C9E-7699-4762-B90A-4BD8781E2629}" type="slidenum">
              <a:rPr lang="en-US" smtClean="0"/>
              <a:pPr>
                <a:defRPr/>
              </a:pPr>
              <a:t>39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marterbalanced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953000"/>
            <a:ext cx="379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ale 4"/>
          <p:cNvPicPr>
            <a:picLocks noChangeAspect="1"/>
          </p:cNvPicPr>
          <p:nvPr>
            <p:custDataLst>
              <p:tags r:id="rId2"/>
            </p:custDataLst>
          </p:nvPr>
        </p:nvPicPr>
        <p:blipFill>
          <a:blip r:embed="rId8"/>
          <a:stretch>
            <a:fillRect/>
          </a:stretch>
        </p:blipFill>
        <p:spPr>
          <a:xfrm>
            <a:off x="0" y="560388"/>
            <a:ext cx="2286000" cy="6297612"/>
          </a:xfrm>
          <a:prstGeom prst="rect">
            <a:avLst/>
          </a:prstGeom>
          <a:effectLst>
            <a:outerShdw blurRad="50800" dist="38100" dir="2700000" algn="tl" rotWithShape="0">
              <a:prstClr val="black">
                <a:alpha val="40000"/>
              </a:prstClr>
            </a:outerShdw>
          </a:effectLst>
        </p:spPr>
      </p:pic>
      <p:sp>
        <p:nvSpPr>
          <p:cNvPr id="4" name="Title 1"/>
          <p:cNvSpPr>
            <a:spLocks noGrp="1"/>
          </p:cNvSpPr>
          <p:nvPr>
            <p:ph type="ctrTitle"/>
          </p:nvPr>
        </p:nvSpPr>
        <p:spPr>
          <a:xfrm>
            <a:off x="1828800" y="1295400"/>
            <a:ext cx="7315200" cy="2667000"/>
          </a:xfrm>
        </p:spPr>
        <p:txBody>
          <a:bodyPr rtlCol="0">
            <a:noAutofit/>
          </a:bodyPr>
          <a:lstStyle/>
          <a:p>
            <a:pPr eaLnBrk="1" fontAlgn="auto" hangingPunct="1">
              <a:spcAft>
                <a:spcPts val="0"/>
              </a:spcAft>
              <a:defRPr/>
            </a:pPr>
            <a:r>
              <a:rPr lang="en-US" sz="5400" b="1" dirty="0" smtClean="0">
                <a:solidFill>
                  <a:srgbClr val="FF00FF"/>
                </a:solidFill>
                <a:effectLst>
                  <a:outerShdw blurRad="38100" dist="38100" dir="2700000" algn="tl">
                    <a:srgbClr val="000000">
                      <a:alpha val="43137"/>
                    </a:srgbClr>
                  </a:outerShdw>
                </a:effectLst>
                <a:cs typeface="Arial" pitchFamily="34" charset="0"/>
              </a:rPr>
              <a:t/>
            </a:r>
            <a:br>
              <a:rPr lang="en-US" sz="5400" b="1" dirty="0" smtClean="0">
                <a:solidFill>
                  <a:srgbClr val="FF00FF"/>
                </a:solidFill>
                <a:effectLst>
                  <a:outerShdw blurRad="38100" dist="38100" dir="2700000" algn="tl">
                    <a:srgbClr val="000000">
                      <a:alpha val="43137"/>
                    </a:srgbClr>
                  </a:outerShdw>
                </a:effectLst>
                <a:cs typeface="Arial" pitchFamily="34" charset="0"/>
              </a:rPr>
            </a:br>
            <a:r>
              <a:rPr lang="en-US" sz="6600" b="1" dirty="0" smtClean="0">
                <a:effectLst>
                  <a:outerShdw blurRad="38100" dist="38100" dir="2700000" algn="tl">
                    <a:srgbClr val="000000">
                      <a:alpha val="43137"/>
                    </a:srgbClr>
                  </a:outerShdw>
                </a:effectLst>
                <a:cs typeface="Arial" pitchFamily="34" charset="0"/>
              </a:rPr>
              <a:t>Embedded</a:t>
            </a:r>
            <a:r>
              <a:rPr lang="en-US" sz="6600" b="1" dirty="0" smtClean="0">
                <a:solidFill>
                  <a:srgbClr val="FF00FF"/>
                </a:solidFill>
                <a:effectLst>
                  <a:outerShdw blurRad="38100" dist="38100" dir="2700000" algn="tl">
                    <a:srgbClr val="000000">
                      <a:alpha val="43137"/>
                    </a:srgbClr>
                  </a:outerShdw>
                </a:effectLst>
                <a:cs typeface="Arial" pitchFamily="34" charset="0"/>
              </a:rPr>
              <a:t/>
            </a:r>
            <a:br>
              <a:rPr lang="en-US" sz="6600" b="1" dirty="0" smtClean="0">
                <a:solidFill>
                  <a:srgbClr val="FF00FF"/>
                </a:solidFill>
                <a:effectLst>
                  <a:outerShdw blurRad="38100" dist="38100" dir="2700000" algn="tl">
                    <a:srgbClr val="000000">
                      <a:alpha val="43137"/>
                    </a:srgbClr>
                  </a:outerShdw>
                </a:effectLst>
                <a:cs typeface="Arial" pitchFamily="34" charset="0"/>
              </a:rPr>
            </a:br>
            <a:r>
              <a:rPr lang="en-US" sz="6600" b="1" dirty="0" smtClean="0">
                <a:effectLst>
                  <a:outerShdw blurRad="38100" dist="38100" dir="2700000" algn="tl">
                    <a:srgbClr val="000000">
                      <a:alpha val="43137"/>
                    </a:srgbClr>
                  </a:outerShdw>
                </a:effectLst>
                <a:cs typeface="Arial" pitchFamily="34" charset="0"/>
              </a:rPr>
              <a:t>Universal Tools</a:t>
            </a:r>
            <a:r>
              <a:rPr lang="en-US" sz="6600" b="1" dirty="0" smtClean="0">
                <a:solidFill>
                  <a:srgbClr val="FF00FF"/>
                </a:solidFill>
                <a:effectLst>
                  <a:outerShdw blurRad="38100" dist="38100" dir="2700000" algn="tl">
                    <a:srgbClr val="000000">
                      <a:alpha val="43137"/>
                    </a:srgbClr>
                  </a:outerShdw>
                </a:effectLst>
                <a:cs typeface="Arial" pitchFamily="34" charset="0"/>
              </a:rPr>
              <a:t/>
            </a:r>
            <a:br>
              <a:rPr lang="en-US" sz="6600" b="1" dirty="0" smtClean="0">
                <a:solidFill>
                  <a:srgbClr val="FF00FF"/>
                </a:solidFill>
                <a:effectLst>
                  <a:outerShdw blurRad="38100" dist="38100" dir="2700000" algn="tl">
                    <a:srgbClr val="000000">
                      <a:alpha val="43137"/>
                    </a:srgbClr>
                  </a:outerShdw>
                </a:effectLst>
                <a:cs typeface="Arial" pitchFamily="34" charset="0"/>
              </a:rPr>
            </a:br>
            <a:r>
              <a:rPr lang="en-US" sz="6600" b="1" dirty="0" smtClean="0">
                <a:effectLst>
                  <a:outerShdw blurRad="38100" dist="38100" dir="2700000" algn="tl">
                    <a:srgbClr val="000000">
                      <a:alpha val="43137"/>
                    </a:srgbClr>
                  </a:outerShdw>
                </a:effectLst>
                <a:cs typeface="Arial" pitchFamily="34" charset="0"/>
              </a:rPr>
              <a:t>and </a:t>
            </a:r>
            <a:r>
              <a:rPr lang="en-US" sz="6600" b="1" dirty="0" smtClean="0">
                <a:solidFill>
                  <a:srgbClr val="FF00FF"/>
                </a:solidFill>
                <a:effectLst>
                  <a:outerShdw blurRad="38100" dist="38100" dir="2700000" algn="tl">
                    <a:srgbClr val="000000">
                      <a:alpha val="43137"/>
                    </a:srgbClr>
                  </a:outerShdw>
                </a:effectLst>
                <a:cs typeface="Arial" pitchFamily="34" charset="0"/>
              </a:rPr>
              <a:t/>
            </a:r>
            <a:br>
              <a:rPr lang="en-US" sz="6600" b="1" dirty="0" smtClean="0">
                <a:solidFill>
                  <a:srgbClr val="FF00FF"/>
                </a:solidFill>
                <a:effectLst>
                  <a:outerShdw blurRad="38100" dist="38100" dir="2700000" algn="tl">
                    <a:srgbClr val="000000">
                      <a:alpha val="43137"/>
                    </a:srgbClr>
                  </a:outerShdw>
                </a:effectLst>
                <a:cs typeface="Arial" pitchFamily="34" charset="0"/>
              </a:rPr>
            </a:br>
            <a:r>
              <a:rPr lang="en-US" sz="6600" b="1" dirty="0" smtClean="0">
                <a:effectLst>
                  <a:outerShdw blurRad="38100" dist="38100" dir="2700000" algn="tl">
                    <a:srgbClr val="000000">
                      <a:alpha val="43137"/>
                    </a:srgbClr>
                  </a:outerShdw>
                </a:effectLst>
                <a:cs typeface="Arial" pitchFamily="34" charset="0"/>
              </a:rPr>
              <a:t>Online Features</a:t>
            </a:r>
            <a:r>
              <a:rPr lang="en-US" sz="8800" b="1" dirty="0" smtClean="0">
                <a:solidFill>
                  <a:srgbClr val="FF00FF"/>
                </a:solidFill>
                <a:effectLst>
                  <a:outerShdw blurRad="38100" dist="38100" dir="2700000" algn="tl">
                    <a:srgbClr val="000000">
                      <a:alpha val="43137"/>
                    </a:srgbClr>
                  </a:outerShdw>
                </a:effectLst>
                <a:cs typeface="Arial" pitchFamily="34" charset="0"/>
              </a:rPr>
              <a:t/>
            </a:r>
            <a:br>
              <a:rPr lang="en-US" sz="8800" b="1" dirty="0" smtClean="0">
                <a:solidFill>
                  <a:srgbClr val="FF00FF"/>
                </a:solidFill>
                <a:effectLst>
                  <a:outerShdw blurRad="38100" dist="38100" dir="2700000" algn="tl">
                    <a:srgbClr val="000000">
                      <a:alpha val="43137"/>
                    </a:srgbClr>
                  </a:outerShdw>
                </a:effectLst>
                <a:cs typeface="Arial" pitchFamily="34" charset="0"/>
              </a:rPr>
            </a:br>
            <a:endParaRPr lang="en-US" sz="8800" b="1" dirty="0" smtClean="0">
              <a:solidFill>
                <a:srgbClr val="FF00FF"/>
              </a:solidFill>
              <a:effectLst>
                <a:outerShdw blurRad="38100" dist="38100" dir="2700000" algn="tl">
                  <a:srgbClr val="000000">
                    <a:alpha val="43137"/>
                  </a:srgbClr>
                </a:outerShdw>
              </a:effectLst>
              <a:cs typeface="Arial" pitchFamily="34" charset="0"/>
            </a:endParaRPr>
          </a:p>
        </p:txBody>
      </p:sp>
      <p:pic>
        <p:nvPicPr>
          <p:cNvPr id="5" name="EmbedTools_s01.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077201" y="6248400"/>
            <a:ext cx="685799"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le 4"/>
          <p:cNvPicPr>
            <a:picLocks noChangeAspect="1"/>
          </p:cNvPicPr>
          <p:nvPr>
            <p:custDataLst>
              <p:tags r:id="rId2"/>
            </p:custDataLst>
          </p:nvPr>
        </p:nvPicPr>
        <p:blipFill>
          <a:blip r:embed="rId8"/>
          <a:srcRect b="35075"/>
          <a:stretch>
            <a:fillRect/>
          </a:stretch>
        </p:blipFill>
        <p:spPr>
          <a:xfrm>
            <a:off x="0" y="1295400"/>
            <a:ext cx="3810000" cy="5562600"/>
          </a:xfrm>
          <a:prstGeom prst="rect">
            <a:avLst/>
          </a:prstGeom>
          <a:effectLst>
            <a:outerShdw blurRad="50800" dist="38100" dir="2700000" algn="tl" rotWithShape="0">
              <a:prstClr val="black">
                <a:alpha val="40000"/>
              </a:prstClr>
            </a:outerShdw>
          </a:effectLst>
        </p:spPr>
      </p:pic>
      <p:sp>
        <p:nvSpPr>
          <p:cNvPr id="7" name="Oval Callout 6"/>
          <p:cNvSpPr/>
          <p:nvPr/>
        </p:nvSpPr>
        <p:spPr>
          <a:xfrm>
            <a:off x="2895600" y="457200"/>
            <a:ext cx="4419600" cy="3276600"/>
          </a:xfrm>
          <a:prstGeom prst="wedgeEllipseCallout">
            <a:avLst>
              <a:gd name="adj1" fmla="val -60780"/>
              <a:gd name="adj2" fmla="val 209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Arial" pitchFamily="34" charset="0"/>
                <a:cs typeface="Arial" pitchFamily="34" charset="0"/>
              </a:rPr>
              <a:t>Mark for Review allows you to mark the question and come back to review it later. </a:t>
            </a:r>
          </a:p>
        </p:txBody>
      </p:sp>
      <p:pic>
        <p:nvPicPr>
          <p:cNvPr id="3" name="EmbedTools_s40.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308731" y="6248400"/>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40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09613"/>
            <a:ext cx="91440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502650" y="1524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6200000">
            <a:off x="7772400" y="2697163"/>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43013" name="Picture 6"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6800" y="2427288"/>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4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67700" y="6248400"/>
            <a:ext cx="609600" cy="609600"/>
          </a:xfrm>
          <a:prstGeom prst="rect">
            <a:avLst/>
          </a:prstGeom>
        </p:spPr>
      </p:pic>
      <p:sp>
        <p:nvSpPr>
          <p:cNvPr id="2" name="Slide Number Placeholder 1"/>
          <p:cNvSpPr>
            <a:spLocks noGrp="1"/>
          </p:cNvSpPr>
          <p:nvPr>
            <p:ph type="sldNum" sz="quarter" idx="12"/>
          </p:nvPr>
        </p:nvSpPr>
        <p:spPr>
          <a:xfrm>
            <a:off x="6978650" y="6459415"/>
            <a:ext cx="2133600" cy="365125"/>
          </a:xfrm>
        </p:spPr>
        <p:txBody>
          <a:bodyPr/>
          <a:lstStyle/>
          <a:p>
            <a:pPr>
              <a:defRPr/>
            </a:pPr>
            <a:fld id="{EDBE8C9E-7699-4762-B90A-4BD8781E2629}" type="slidenum">
              <a:rPr lang="en-US" smtClean="0"/>
              <a:pPr>
                <a:defRPr/>
              </a:pPr>
              <a:t>41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3" y="735013"/>
            <a:ext cx="8686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52400" y="885825"/>
            <a:ext cx="533400"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0800000">
            <a:off x="1828800" y="40005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 name="Oval 6"/>
          <p:cNvSpPr/>
          <p:nvPr/>
        </p:nvSpPr>
        <p:spPr>
          <a:xfrm>
            <a:off x="152400" y="609600"/>
            <a:ext cx="153193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 name="Right Arrow 7"/>
          <p:cNvSpPr/>
          <p:nvPr/>
        </p:nvSpPr>
        <p:spPr>
          <a:xfrm rot="16200000">
            <a:off x="-19050" y="15240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4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00292" y="6248400"/>
            <a:ext cx="609600" cy="609600"/>
          </a:xfrm>
          <a:prstGeom prst="rect">
            <a:avLst/>
          </a:prstGeom>
        </p:spPr>
      </p:pic>
      <p:sp>
        <p:nvSpPr>
          <p:cNvPr id="2" name="Slide Number Placeholder 1"/>
          <p:cNvSpPr>
            <a:spLocks noGrp="1"/>
          </p:cNvSpPr>
          <p:nvPr>
            <p:ph type="sldNum" sz="quarter" idx="12"/>
          </p:nvPr>
        </p:nvSpPr>
        <p:spPr>
          <a:xfrm>
            <a:off x="6981092" y="6370637"/>
            <a:ext cx="2133600" cy="365125"/>
          </a:xfrm>
        </p:spPr>
        <p:txBody>
          <a:bodyPr/>
          <a:lstStyle/>
          <a:p>
            <a:pPr>
              <a:defRPr/>
            </a:pPr>
            <a:fld id="{EDBE8C9E-7699-4762-B90A-4BD8781E2629}" type="slidenum">
              <a:rPr lang="en-US" smtClean="0"/>
              <a:pPr>
                <a:defRPr/>
              </a:pPr>
              <a:t>42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92150"/>
            <a:ext cx="91440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0125" y="251301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4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176902"/>
            <a:ext cx="609600" cy="609600"/>
          </a:xfrm>
          <a:prstGeom prst="rect">
            <a:avLst/>
          </a:prstGeom>
        </p:spPr>
      </p:pic>
      <p:sp>
        <p:nvSpPr>
          <p:cNvPr id="2" name="Slide Number Placeholder 1"/>
          <p:cNvSpPr>
            <a:spLocks noGrp="1"/>
          </p:cNvSpPr>
          <p:nvPr>
            <p:ph type="sldNum" sz="quarter" idx="12"/>
          </p:nvPr>
        </p:nvSpPr>
        <p:spPr>
          <a:xfrm>
            <a:off x="7010400" y="6444823"/>
            <a:ext cx="2133600" cy="365125"/>
          </a:xfrm>
        </p:spPr>
        <p:txBody>
          <a:bodyPr/>
          <a:lstStyle/>
          <a:p>
            <a:pPr>
              <a:defRPr/>
            </a:pPr>
            <a:fld id="{EDBE8C9E-7699-4762-B90A-4BD8781E2629}" type="slidenum">
              <a:rPr lang="en-US" smtClean="0"/>
              <a:pPr>
                <a:defRPr/>
              </a:pPr>
              <a:t>43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1524000" y="1219200"/>
            <a:ext cx="4495800" cy="2667000"/>
          </a:xfrm>
          <a:prstGeom prst="wedgeRoundRectCallout">
            <a:avLst>
              <a:gd name="adj1" fmla="val 67862"/>
              <a:gd name="adj2" fmla="val 13008"/>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p>
          <a:p>
            <a:pPr algn="ctr" fontAlgn="auto">
              <a:spcBef>
                <a:spcPts val="0"/>
              </a:spcBef>
              <a:spcAft>
                <a:spcPts val="0"/>
              </a:spcAft>
              <a:defRPr/>
            </a:pPr>
            <a:r>
              <a:rPr lang="en-US" sz="3200" b="1" dirty="0" smtClean="0">
                <a:effectLst>
                  <a:outerShdw blurRad="38100" dist="38100" dir="2700000" algn="tl">
                    <a:srgbClr val="000000">
                      <a:alpha val="43137"/>
                    </a:srgbClr>
                  </a:outerShdw>
                </a:effectLst>
                <a:latin typeface="Arial" pitchFamily="34" charset="0"/>
                <a:cs typeface="Arial" pitchFamily="34" charset="0"/>
              </a:rPr>
              <a:t>Zoom</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Male 4"/>
          <p:cNvPicPr>
            <a:picLocks noChangeAspect="1"/>
          </p:cNvPicPr>
          <p:nvPr>
            <p:custDataLst>
              <p:tags r:id="rId2"/>
            </p:custDataLst>
          </p:nvPr>
        </p:nvPicPr>
        <p:blipFill>
          <a:blip r:embed="rId8"/>
          <a:srcRect b="31939"/>
          <a:stretch>
            <a:fillRect/>
          </a:stretch>
        </p:blipFill>
        <p:spPr>
          <a:xfrm>
            <a:off x="4421188" y="1143000"/>
            <a:ext cx="4722812" cy="5715000"/>
          </a:xfrm>
          <a:prstGeom prst="rect">
            <a:avLst/>
          </a:prstGeom>
          <a:effectLst>
            <a:outerShdw blurRad="50800" dist="38100" dir="2700000" algn="tl" rotWithShape="0">
              <a:prstClr val="black">
                <a:alpha val="40000"/>
              </a:prstClr>
            </a:outerShdw>
          </a:effectLst>
        </p:spPr>
      </p:pic>
      <p:pic>
        <p:nvPicPr>
          <p:cNvPr id="4" name="EmbedTools_s4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10550" y="6248400"/>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44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le 4"/>
          <p:cNvPicPr>
            <a:picLocks noChangeAspect="1"/>
          </p:cNvPicPr>
          <p:nvPr>
            <p:custDataLst>
              <p:tags r:id="rId2"/>
            </p:custDataLst>
          </p:nvPr>
        </p:nvPicPr>
        <p:blipFill>
          <a:blip r:embed="rId8"/>
          <a:srcRect b="35075"/>
          <a:stretch>
            <a:fillRect/>
          </a:stretch>
        </p:blipFill>
        <p:spPr>
          <a:xfrm>
            <a:off x="5334000" y="1295400"/>
            <a:ext cx="3810000" cy="5562600"/>
          </a:xfrm>
          <a:prstGeom prst="rect">
            <a:avLst/>
          </a:prstGeom>
          <a:effectLst>
            <a:outerShdw blurRad="50800" dist="38100" dir="2700000" algn="tl" rotWithShape="0">
              <a:prstClr val="black">
                <a:alpha val="40000"/>
              </a:prstClr>
            </a:outerShdw>
          </a:effectLst>
        </p:spPr>
      </p:pic>
      <p:sp>
        <p:nvSpPr>
          <p:cNvPr id="8" name="Oval Callout 7"/>
          <p:cNvSpPr/>
          <p:nvPr/>
        </p:nvSpPr>
        <p:spPr>
          <a:xfrm>
            <a:off x="1524000" y="685800"/>
            <a:ext cx="4267200" cy="2819400"/>
          </a:xfrm>
          <a:prstGeom prst="wedgeEllipseCallout">
            <a:avLst>
              <a:gd name="adj1" fmla="val 63756"/>
              <a:gd name="adj2" fmla="val 197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Arial" pitchFamily="34" charset="0"/>
                <a:cs typeface="Arial" pitchFamily="34" charset="0"/>
              </a:rPr>
              <a:t>You can change the size of the words and pictures on the screen.</a:t>
            </a:r>
          </a:p>
        </p:txBody>
      </p:sp>
      <p:pic>
        <p:nvPicPr>
          <p:cNvPr id="3" name="EmbedTools_s4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8135" y="6260123"/>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45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078788" y="500063"/>
            <a:ext cx="1047750" cy="871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8827116">
            <a:off x="7321550" y="11430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4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97863" y="6248400"/>
            <a:ext cx="609600" cy="609600"/>
          </a:xfrm>
          <a:prstGeom prst="rect">
            <a:avLst/>
          </a:prstGeom>
        </p:spPr>
      </p:pic>
      <p:sp>
        <p:nvSpPr>
          <p:cNvPr id="2" name="Slide Number Placeholder 1"/>
          <p:cNvSpPr>
            <a:spLocks noGrp="1"/>
          </p:cNvSpPr>
          <p:nvPr>
            <p:ph type="sldNum" sz="quarter" idx="12"/>
          </p:nvPr>
        </p:nvSpPr>
        <p:spPr>
          <a:xfrm>
            <a:off x="6992938" y="6492875"/>
            <a:ext cx="2133600" cy="365125"/>
          </a:xfrm>
        </p:spPr>
        <p:txBody>
          <a:bodyPr/>
          <a:lstStyle/>
          <a:p>
            <a:pPr>
              <a:defRPr/>
            </a:pPr>
            <a:fld id="{EDBE8C9E-7699-4762-B90A-4BD8781E2629}" type="slidenum">
              <a:rPr lang="en-US" smtClean="0"/>
              <a:pPr>
                <a:defRPr/>
              </a:pPr>
              <a:t>46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27075"/>
            <a:ext cx="91440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5"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0950" y="110966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4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61350" y="6265985"/>
            <a:ext cx="609600" cy="609600"/>
          </a:xfrm>
          <a:prstGeom prst="rect">
            <a:avLst/>
          </a:prstGeom>
        </p:spPr>
      </p:pic>
      <p:sp>
        <p:nvSpPr>
          <p:cNvPr id="5" name="Slide Number Placeholder 2"/>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47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3725"/>
            <a:ext cx="91440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1030288"/>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4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148515" y="6248400"/>
            <a:ext cx="609600" cy="609600"/>
          </a:xfrm>
          <a:prstGeom prst="rect">
            <a:avLst/>
          </a:prstGeom>
        </p:spPr>
      </p:pic>
      <p:sp>
        <p:nvSpPr>
          <p:cNvPr id="2" name="Slide Number Placeholder 1"/>
          <p:cNvSpPr>
            <a:spLocks noGrp="1"/>
          </p:cNvSpPr>
          <p:nvPr>
            <p:ph type="sldNum" sz="quarter" idx="12"/>
          </p:nvPr>
        </p:nvSpPr>
        <p:spPr>
          <a:xfrm>
            <a:off x="6957646" y="6441831"/>
            <a:ext cx="2133600" cy="365125"/>
          </a:xfrm>
        </p:spPr>
        <p:txBody>
          <a:bodyPr/>
          <a:lstStyle/>
          <a:p>
            <a:pPr>
              <a:defRPr/>
            </a:pPr>
            <a:fld id="{EDBE8C9E-7699-4762-B90A-4BD8781E2629}" type="slidenum">
              <a:rPr lang="en-US" smtClean="0"/>
              <a:pPr>
                <a:defRPr/>
              </a:pPr>
              <a:t>48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28600" y="2057400"/>
            <a:ext cx="4800600" cy="3200400"/>
          </a:xfrm>
          <a:prstGeom prst="wedgeRoundRectCallout">
            <a:avLst>
              <a:gd name="adj1" fmla="val 87598"/>
              <a:gd name="adj2" fmla="val -31744"/>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Expandable Passages</a:t>
            </a:r>
          </a:p>
        </p:txBody>
      </p:sp>
      <p:pic>
        <p:nvPicPr>
          <p:cNvPr id="5" name="Male 4"/>
          <p:cNvPicPr>
            <a:picLocks noChangeAspect="1"/>
          </p:cNvPicPr>
          <p:nvPr>
            <p:custDataLst>
              <p:tags r:id="rId2"/>
            </p:custDataLst>
          </p:nvPr>
        </p:nvPicPr>
        <p:blipFill>
          <a:blip r:embed="rId8"/>
          <a:srcRect b="31939"/>
          <a:stretch>
            <a:fillRect/>
          </a:stretch>
        </p:blipFill>
        <p:spPr>
          <a:xfrm>
            <a:off x="4421188" y="1143000"/>
            <a:ext cx="4722812" cy="5715000"/>
          </a:xfrm>
          <a:prstGeom prst="rect">
            <a:avLst/>
          </a:prstGeom>
          <a:effectLst>
            <a:outerShdw blurRad="50800" dist="38100" dir="2700000" algn="tl" rotWithShape="0">
              <a:prstClr val="black">
                <a:alpha val="40000"/>
              </a:prstClr>
            </a:outerShdw>
          </a:effectLst>
        </p:spPr>
      </p:pic>
      <p:pic>
        <p:nvPicPr>
          <p:cNvPr id="4" name="EmbedTools_s4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9600" y="6248400"/>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49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838200" y="1371600"/>
            <a:ext cx="6019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dirty="0"/>
              <a:t>This training module </a:t>
            </a:r>
            <a:r>
              <a:rPr lang="en-US" altLang="en-US" sz="2800" dirty="0" smtClean="0"/>
              <a:t>will help </a:t>
            </a:r>
            <a:r>
              <a:rPr lang="en-US" altLang="en-US" sz="2800" dirty="0"/>
              <a:t>prepare you for using </a:t>
            </a:r>
            <a:r>
              <a:rPr lang="en-US" altLang="en-US" sz="2800" b="1" dirty="0">
                <a:solidFill>
                  <a:schemeClr val="accent1"/>
                </a:solidFill>
              </a:rPr>
              <a:t>embedded universal tools </a:t>
            </a:r>
            <a:r>
              <a:rPr lang="en-US" altLang="en-US" sz="2800" dirty="0"/>
              <a:t>and </a:t>
            </a:r>
            <a:r>
              <a:rPr lang="en-US" altLang="en-US" sz="2800" b="1" dirty="0">
                <a:solidFill>
                  <a:schemeClr val="accent1"/>
                </a:solidFill>
              </a:rPr>
              <a:t>online</a:t>
            </a:r>
            <a:r>
              <a:rPr lang="en-US" altLang="en-US" sz="2800" dirty="0">
                <a:solidFill>
                  <a:schemeClr val="accent1"/>
                </a:solidFill>
              </a:rPr>
              <a:t> </a:t>
            </a:r>
            <a:r>
              <a:rPr lang="en-US" altLang="en-US" sz="2800" b="1" dirty="0">
                <a:solidFill>
                  <a:schemeClr val="accent1"/>
                </a:solidFill>
              </a:rPr>
              <a:t>features</a:t>
            </a:r>
            <a:r>
              <a:rPr lang="en-US" altLang="en-US" sz="2800" dirty="0">
                <a:solidFill>
                  <a:schemeClr val="accent1"/>
                </a:solidFill>
              </a:rPr>
              <a:t> </a:t>
            </a:r>
            <a:r>
              <a:rPr lang="en-US" altLang="en-US" sz="2800" dirty="0"/>
              <a:t>when taking the online assessments.</a:t>
            </a:r>
          </a:p>
        </p:txBody>
      </p:sp>
      <p:pic>
        <p:nvPicPr>
          <p:cNvPr id="8" name="Male 4"/>
          <p:cNvPicPr>
            <a:picLocks noChangeAspect="1"/>
          </p:cNvPicPr>
          <p:nvPr>
            <p:custDataLst>
              <p:tags r:id="rId2"/>
            </p:custDataLst>
          </p:nvPr>
        </p:nvPicPr>
        <p:blipFill>
          <a:blip r:embed="rId8"/>
          <a:stretch>
            <a:fillRect/>
          </a:stretch>
        </p:blipFill>
        <p:spPr>
          <a:xfrm>
            <a:off x="5940425" y="671513"/>
            <a:ext cx="3203575" cy="6186487"/>
          </a:xfrm>
          <a:prstGeom prst="rect">
            <a:avLst/>
          </a:prstGeom>
          <a:effectLst>
            <a:outerShdw blurRad="50800" dist="38100" dir="2700000" algn="tl" rotWithShape="0">
              <a:prstClr val="black">
                <a:alpha val="40000"/>
              </a:prstClr>
            </a:outerShdw>
          </a:effectLst>
        </p:spPr>
      </p:pic>
      <p:sp>
        <p:nvSpPr>
          <p:cNvPr id="6149" name="TextBox 5"/>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0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224954"/>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590800" y="1143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6200000">
            <a:off x="2419350" y="1851025"/>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2229" name="Picture 5"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13716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4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55977" y="6248400"/>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50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3875"/>
            <a:ext cx="91440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Right Arrow 3"/>
          <p:cNvSpPr/>
          <p:nvPr/>
        </p:nvSpPr>
        <p:spPr>
          <a:xfrm>
            <a:off x="0" y="2971800"/>
            <a:ext cx="8077200" cy="914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5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253102"/>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51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3875"/>
            <a:ext cx="91440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162800" y="1109663"/>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6200000">
            <a:off x="6991350" y="18288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4277" name="Picture 5"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9675" y="14478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5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76492" y="6265985"/>
            <a:ext cx="609600" cy="609600"/>
          </a:xfrm>
          <a:prstGeom prst="rect">
            <a:avLst/>
          </a:prstGeom>
        </p:spPr>
      </p:pic>
      <p:sp>
        <p:nvSpPr>
          <p:cNvPr id="2" name="Slide Number Placeholder 1"/>
          <p:cNvSpPr>
            <a:spLocks noGrp="1"/>
          </p:cNvSpPr>
          <p:nvPr>
            <p:ph type="sldNum" sz="quarter" idx="12"/>
          </p:nvPr>
        </p:nvSpPr>
        <p:spPr>
          <a:xfrm>
            <a:off x="7010400" y="6510460"/>
            <a:ext cx="2133600" cy="365125"/>
          </a:xfrm>
        </p:spPr>
        <p:txBody>
          <a:bodyPr/>
          <a:lstStyle/>
          <a:p>
            <a:pPr>
              <a:defRPr/>
            </a:pPr>
            <a:fld id="{EDBE8C9E-7699-4762-B90A-4BD8781E2629}" type="slidenum">
              <a:rPr lang="en-US" smtClean="0"/>
              <a:pPr>
                <a:defRPr/>
              </a:pPr>
              <a:t>52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1447800" y="1524000"/>
            <a:ext cx="4495800" cy="2057400"/>
          </a:xfrm>
          <a:prstGeom prst="wedgeRoundRectCallout">
            <a:avLst>
              <a:gd name="adj1" fmla="val 70520"/>
              <a:gd name="adj2" fmla="val 1741"/>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Calculator</a:t>
            </a:r>
          </a:p>
        </p:txBody>
      </p:sp>
      <p:pic>
        <p:nvPicPr>
          <p:cNvPr id="5" name="Male 4"/>
          <p:cNvPicPr>
            <a:picLocks noChangeAspect="1"/>
          </p:cNvPicPr>
          <p:nvPr>
            <p:custDataLst>
              <p:tags r:id="rId2"/>
            </p:custDataLst>
          </p:nvPr>
        </p:nvPicPr>
        <p:blipFill>
          <a:blip r:embed="rId8"/>
          <a:srcRect b="31939"/>
          <a:stretch>
            <a:fillRect/>
          </a:stretch>
        </p:blipFill>
        <p:spPr>
          <a:xfrm>
            <a:off x="4421188" y="1143000"/>
            <a:ext cx="4722812" cy="5715000"/>
          </a:xfrm>
          <a:prstGeom prst="rect">
            <a:avLst/>
          </a:prstGeom>
          <a:effectLst>
            <a:outerShdw blurRad="50800" dist="38100" dir="2700000" algn="tl" rotWithShape="0">
              <a:prstClr val="black">
                <a:alpha val="40000"/>
              </a:prstClr>
            </a:outerShdw>
          </a:effectLst>
        </p:spPr>
      </p:pic>
      <p:pic>
        <p:nvPicPr>
          <p:cNvPr id="3" name="EmbedTools_s5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41323" y="6248400"/>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53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 y="608142"/>
            <a:ext cx="8982456" cy="553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7620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Oval 3"/>
          <p:cNvSpPr/>
          <p:nvPr/>
        </p:nvSpPr>
        <p:spPr>
          <a:xfrm>
            <a:off x="7543800" y="755779"/>
            <a:ext cx="679450" cy="6158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ight Arrow 4"/>
          <p:cNvSpPr/>
          <p:nvPr/>
        </p:nvSpPr>
        <p:spPr>
          <a:xfrm rot="16200000">
            <a:off x="7467600" y="15240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ight Arrow 5"/>
          <p:cNvSpPr/>
          <p:nvPr/>
        </p:nvSpPr>
        <p:spPr>
          <a:xfrm rot="10800000">
            <a:off x="2838449" y="3013139"/>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5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67700" y="6229658"/>
            <a:ext cx="609600" cy="609600"/>
          </a:xfrm>
          <a:prstGeom prst="rect">
            <a:avLst/>
          </a:prstGeom>
        </p:spPr>
      </p:pic>
      <p:sp>
        <p:nvSpPr>
          <p:cNvPr id="2" name="Slide Number Placeholder 1"/>
          <p:cNvSpPr>
            <a:spLocks noGrp="1"/>
          </p:cNvSpPr>
          <p:nvPr>
            <p:ph type="sldNum" sz="quarter" idx="12"/>
          </p:nvPr>
        </p:nvSpPr>
        <p:spPr>
          <a:xfrm>
            <a:off x="7010400" y="6474133"/>
            <a:ext cx="2133600" cy="365125"/>
          </a:xfrm>
        </p:spPr>
        <p:txBody>
          <a:bodyPr/>
          <a:lstStyle/>
          <a:p>
            <a:pPr>
              <a:defRPr/>
            </a:pPr>
            <a:fld id="{EDBE8C9E-7699-4762-B90A-4BD8781E2629}" type="slidenum">
              <a:rPr lang="en-US" smtClean="0"/>
              <a:pPr>
                <a:defRPr/>
              </a:pPr>
              <a:t>54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4350"/>
            <a:ext cx="91440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109788" y="2746375"/>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8372" name="Picture 4"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0450" y="2968625"/>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5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52690" y="6159623"/>
            <a:ext cx="609600" cy="609600"/>
          </a:xfrm>
          <a:prstGeom prst="rect">
            <a:avLst/>
          </a:prstGeom>
        </p:spPr>
      </p:pic>
      <p:sp>
        <p:nvSpPr>
          <p:cNvPr id="2" name="Slide Number Placeholder 1"/>
          <p:cNvSpPr>
            <a:spLocks noGrp="1"/>
          </p:cNvSpPr>
          <p:nvPr>
            <p:ph type="sldNum" sz="quarter" idx="12"/>
          </p:nvPr>
        </p:nvSpPr>
        <p:spPr>
          <a:xfrm>
            <a:off x="7010400" y="6464423"/>
            <a:ext cx="2133600" cy="365125"/>
          </a:xfrm>
        </p:spPr>
        <p:txBody>
          <a:bodyPr/>
          <a:lstStyle/>
          <a:p>
            <a:pPr>
              <a:defRPr/>
            </a:pPr>
            <a:fld id="{EDBE8C9E-7699-4762-B90A-4BD8781E2629}" type="slidenum">
              <a:rPr lang="en-US" smtClean="0"/>
              <a:pPr>
                <a:defRPr/>
              </a:pPr>
              <a:t>55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747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066800" y="838200"/>
            <a:ext cx="5105400" cy="2590800"/>
          </a:xfrm>
          <a:prstGeom prst="wedgeRoundRectCallout">
            <a:avLst>
              <a:gd name="adj1" fmla="val 66950"/>
              <a:gd name="adj2" fmla="val 11826"/>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Dictionary and Thesaurus</a:t>
            </a:r>
          </a:p>
        </p:txBody>
      </p:sp>
      <p:pic>
        <p:nvPicPr>
          <p:cNvPr id="6" name="Male 4"/>
          <p:cNvPicPr>
            <a:picLocks noChangeAspect="1"/>
          </p:cNvPicPr>
          <p:nvPr>
            <p:custDataLst>
              <p:tags r:id="rId2"/>
            </p:custDataLst>
          </p:nvPr>
        </p:nvPicPr>
        <p:blipFill>
          <a:blip r:embed="rId8"/>
          <a:srcRect b="31939"/>
          <a:stretch>
            <a:fillRect/>
          </a:stretch>
        </p:blipFill>
        <p:spPr>
          <a:xfrm>
            <a:off x="4421188" y="1143000"/>
            <a:ext cx="4722812" cy="5715000"/>
          </a:xfrm>
          <a:prstGeom prst="rect">
            <a:avLst/>
          </a:prstGeom>
          <a:effectLst>
            <a:outerShdw blurRad="50800" dist="38100" dir="2700000" algn="tl" rotWithShape="0">
              <a:prstClr val="black">
                <a:alpha val="40000"/>
              </a:prstClr>
            </a:outerShdw>
          </a:effectLst>
        </p:spPr>
      </p:pic>
      <p:pic>
        <p:nvPicPr>
          <p:cNvPr id="3" name="EmbedTools_s5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85884" y="6248400"/>
            <a:ext cx="609600" cy="609600"/>
          </a:xfrm>
          <a:prstGeom prst="rect">
            <a:avLst/>
          </a:prstGeom>
        </p:spPr>
      </p:pic>
      <p:sp>
        <p:nvSpPr>
          <p:cNvPr id="2" name="Slide Number Placeholder 1"/>
          <p:cNvSpPr>
            <a:spLocks noGrp="1"/>
          </p:cNvSpPr>
          <p:nvPr>
            <p:ph type="sldNum" sz="quarter" idx="12"/>
          </p:nvPr>
        </p:nvSpPr>
        <p:spPr>
          <a:xfrm>
            <a:off x="7001853" y="6492875"/>
            <a:ext cx="2133600" cy="365125"/>
          </a:xfrm>
        </p:spPr>
        <p:txBody>
          <a:bodyPr/>
          <a:lstStyle/>
          <a:p>
            <a:pPr>
              <a:defRPr/>
            </a:pPr>
            <a:fld id="{EDBE8C9E-7699-4762-B90A-4BD8781E2629}" type="slidenum">
              <a:rPr lang="en-US" smtClean="0"/>
              <a:pPr>
                <a:defRPr/>
              </a:pPr>
              <a:t>56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747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239000" y="838200"/>
            <a:ext cx="685800" cy="685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9" name="Left Arrow 8"/>
          <p:cNvSpPr/>
          <p:nvPr/>
        </p:nvSpPr>
        <p:spPr>
          <a:xfrm rot="10800000">
            <a:off x="6096000" y="800100"/>
            <a:ext cx="10668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5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248400"/>
            <a:ext cx="609600" cy="609600"/>
          </a:xfrm>
          <a:prstGeom prst="rect">
            <a:avLst/>
          </a:prstGeom>
        </p:spPr>
      </p:pic>
      <p:sp>
        <p:nvSpPr>
          <p:cNvPr id="2" name="Slide Number Placeholder 1"/>
          <p:cNvSpPr>
            <a:spLocks noGrp="1"/>
          </p:cNvSpPr>
          <p:nvPr>
            <p:ph type="sldNum" sz="quarter" idx="12"/>
          </p:nvPr>
        </p:nvSpPr>
        <p:spPr>
          <a:xfrm>
            <a:off x="7010400" y="6416675"/>
            <a:ext cx="2133600" cy="365125"/>
          </a:xfrm>
        </p:spPr>
        <p:txBody>
          <a:bodyPr/>
          <a:lstStyle/>
          <a:p>
            <a:pPr>
              <a:defRPr/>
            </a:pPr>
            <a:fld id="{EDBE8C9E-7699-4762-B90A-4BD8781E2629}" type="slidenum">
              <a:rPr lang="en-US" smtClean="0"/>
              <a:pPr>
                <a:defRPr/>
              </a:pPr>
              <a:t>57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28675"/>
            <a:ext cx="91440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743200"/>
            <a:ext cx="4227513" cy="35433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590800" y="3086100"/>
            <a:ext cx="1524000" cy="4572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Left Arrow 10"/>
          <p:cNvSpPr/>
          <p:nvPr/>
        </p:nvSpPr>
        <p:spPr>
          <a:xfrm rot="5400000">
            <a:off x="2819400" y="3771900"/>
            <a:ext cx="10668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5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19221" y="6253896"/>
            <a:ext cx="609600" cy="609600"/>
          </a:xfrm>
          <a:prstGeom prst="rect">
            <a:avLst/>
          </a:prstGeom>
        </p:spPr>
      </p:pic>
      <p:sp>
        <p:nvSpPr>
          <p:cNvPr id="2" name="Slide Number Placeholder 1"/>
          <p:cNvSpPr>
            <a:spLocks noGrp="1"/>
          </p:cNvSpPr>
          <p:nvPr>
            <p:ph type="sldNum" sz="quarter" idx="12"/>
          </p:nvPr>
        </p:nvSpPr>
        <p:spPr>
          <a:xfrm>
            <a:off x="6936887" y="6591300"/>
            <a:ext cx="2173287" cy="266700"/>
          </a:xfrm>
        </p:spPr>
        <p:txBody>
          <a:bodyPr/>
          <a:lstStyle/>
          <a:p>
            <a:pPr>
              <a:defRPr/>
            </a:pPr>
            <a:fld id="{EDBE8C9E-7699-4762-B90A-4BD8781E2629}" type="slidenum">
              <a:rPr lang="en-US" smtClean="0"/>
              <a:pPr>
                <a:defRPr/>
              </a:pPr>
              <a:t>58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8382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4267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590800" y="3067050"/>
            <a:ext cx="762000" cy="4572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Left Arrow 10"/>
          <p:cNvSpPr/>
          <p:nvPr/>
        </p:nvSpPr>
        <p:spPr>
          <a:xfrm>
            <a:off x="3657600" y="5429250"/>
            <a:ext cx="10668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5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47063" y="6311900"/>
            <a:ext cx="609600" cy="609600"/>
          </a:xfrm>
          <a:prstGeom prst="rect">
            <a:avLst/>
          </a:prstGeom>
        </p:spPr>
      </p:pic>
      <p:sp>
        <p:nvSpPr>
          <p:cNvPr id="2" name="Slide Number Placeholder 1"/>
          <p:cNvSpPr>
            <a:spLocks noGrp="1"/>
          </p:cNvSpPr>
          <p:nvPr>
            <p:ph type="sldNum" sz="quarter" idx="12"/>
          </p:nvPr>
        </p:nvSpPr>
        <p:spPr>
          <a:xfrm>
            <a:off x="7010400" y="6453309"/>
            <a:ext cx="2133600" cy="365125"/>
          </a:xfrm>
        </p:spPr>
        <p:txBody>
          <a:bodyPr/>
          <a:lstStyle/>
          <a:p>
            <a:pPr>
              <a:defRPr/>
            </a:pPr>
            <a:fld id="{EDBE8C9E-7699-4762-B90A-4BD8781E2629}" type="slidenum">
              <a:rPr lang="en-US" smtClean="0"/>
              <a:pPr>
                <a:defRPr/>
              </a:pPr>
              <a:t>59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609600" y="1600200"/>
            <a:ext cx="647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dirty="0">
                <a:solidFill>
                  <a:srgbClr val="FF0000"/>
                </a:solidFill>
              </a:rPr>
              <a:t>Embedded: </a:t>
            </a:r>
            <a:r>
              <a:rPr lang="en-AU" altLang="en-US" dirty="0"/>
              <a:t>these universal tools and online features are accessed from within the online </a:t>
            </a:r>
            <a:r>
              <a:rPr lang="en-AU" altLang="en-US" dirty="0" smtClean="0"/>
              <a:t>system.</a:t>
            </a:r>
            <a:endParaRPr lang="en-US" altLang="en-US" dirty="0"/>
          </a:p>
          <a:p>
            <a:pPr eaLnBrk="1" hangingPunct="1">
              <a:spcBef>
                <a:spcPct val="0"/>
              </a:spcBef>
              <a:buFontTx/>
              <a:buNone/>
            </a:pPr>
            <a:endParaRPr lang="en-US" altLang="en-US" sz="2400" dirty="0"/>
          </a:p>
        </p:txBody>
      </p:sp>
      <p:pic>
        <p:nvPicPr>
          <p:cNvPr id="9" name="Male 4"/>
          <p:cNvPicPr>
            <a:picLocks noChangeAspect="1"/>
          </p:cNvPicPr>
          <p:nvPr>
            <p:custDataLst>
              <p:tags r:id="rId2"/>
            </p:custDataLst>
          </p:nvPr>
        </p:nvPicPr>
        <p:blipFill>
          <a:blip r:embed="rId8"/>
          <a:stretch>
            <a:fillRect/>
          </a:stretch>
        </p:blipFill>
        <p:spPr>
          <a:xfrm>
            <a:off x="5486400" y="671513"/>
            <a:ext cx="3641725" cy="6186487"/>
          </a:xfrm>
          <a:prstGeom prst="rect">
            <a:avLst/>
          </a:prstGeom>
          <a:effectLst>
            <a:outerShdw blurRad="50800" dist="38100" dir="2700000" algn="tl" rotWithShape="0">
              <a:prstClr val="black">
                <a:alpha val="40000"/>
              </a:prstClr>
            </a:outerShdw>
          </a:effectLst>
        </p:spPr>
      </p:pic>
      <p:sp>
        <p:nvSpPr>
          <p:cNvPr id="7173"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0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18525" y="6277708"/>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74700"/>
            <a:ext cx="912495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srcRect/>
          <a:stretch>
            <a:fillRect/>
          </a:stretch>
        </p:blipFill>
        <p:spPr bwMode="auto">
          <a:xfrm>
            <a:off x="152400" y="2743200"/>
            <a:ext cx="4267200" cy="3562350"/>
          </a:xfrm>
          <a:prstGeom prst="rect">
            <a:avLst/>
          </a:prstGeom>
          <a:noFill/>
          <a:ln w="9525">
            <a:solidFill>
              <a:schemeClr val="bg1">
                <a:lumMod val="65000"/>
              </a:schemeClr>
            </a:solidFill>
            <a:miter lim="800000"/>
            <a:headEnd/>
            <a:tailEnd/>
          </a:ln>
        </p:spPr>
      </p:pic>
      <p:sp>
        <p:nvSpPr>
          <p:cNvPr id="10" name="Rounded Rectangle 9"/>
          <p:cNvSpPr/>
          <p:nvPr/>
        </p:nvSpPr>
        <p:spPr>
          <a:xfrm>
            <a:off x="3352800" y="3048000"/>
            <a:ext cx="7620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Left Arrow 10"/>
          <p:cNvSpPr/>
          <p:nvPr/>
        </p:nvSpPr>
        <p:spPr>
          <a:xfrm>
            <a:off x="4191000" y="5391150"/>
            <a:ext cx="10668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6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53046" y="6235700"/>
            <a:ext cx="609600" cy="609600"/>
          </a:xfrm>
          <a:prstGeom prst="rect">
            <a:avLst/>
          </a:prstGeom>
        </p:spPr>
      </p:pic>
      <p:sp>
        <p:nvSpPr>
          <p:cNvPr id="2" name="Slide Number Placeholder 1"/>
          <p:cNvSpPr>
            <a:spLocks noGrp="1"/>
          </p:cNvSpPr>
          <p:nvPr>
            <p:ph type="sldNum" sz="quarter" idx="12"/>
          </p:nvPr>
        </p:nvSpPr>
        <p:spPr>
          <a:xfrm>
            <a:off x="6991350" y="6474679"/>
            <a:ext cx="2133600" cy="365125"/>
          </a:xfrm>
        </p:spPr>
        <p:txBody>
          <a:bodyPr/>
          <a:lstStyle/>
          <a:p>
            <a:pPr>
              <a:defRPr/>
            </a:pPr>
            <a:fld id="{EDBE8C9E-7699-4762-B90A-4BD8781E2629}" type="slidenum">
              <a:rPr lang="en-US" smtClean="0"/>
              <a:pPr>
                <a:defRPr/>
              </a:pPr>
              <a:t>60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4267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038600" y="2628900"/>
            <a:ext cx="457200" cy="381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1" name="Left Arrow 10"/>
          <p:cNvSpPr/>
          <p:nvPr/>
        </p:nvSpPr>
        <p:spPr>
          <a:xfrm>
            <a:off x="4572000" y="2400300"/>
            <a:ext cx="10668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6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35700"/>
            <a:ext cx="609600" cy="609600"/>
          </a:xfrm>
          <a:prstGeom prst="rect">
            <a:avLst/>
          </a:prstGeom>
        </p:spPr>
      </p:pic>
      <p:sp>
        <p:nvSpPr>
          <p:cNvPr id="2" name="Slide Number Placeholder 1"/>
          <p:cNvSpPr>
            <a:spLocks noGrp="1"/>
          </p:cNvSpPr>
          <p:nvPr>
            <p:ph type="sldNum" sz="quarter" idx="12"/>
          </p:nvPr>
        </p:nvSpPr>
        <p:spPr>
          <a:xfrm>
            <a:off x="6998677" y="6454775"/>
            <a:ext cx="2133600" cy="365125"/>
          </a:xfrm>
        </p:spPr>
        <p:txBody>
          <a:bodyPr/>
          <a:lstStyle/>
          <a:p>
            <a:pPr>
              <a:defRPr/>
            </a:pPr>
            <a:fld id="{EDBE8C9E-7699-4762-B90A-4BD8781E2629}" type="slidenum">
              <a:rPr lang="en-US" smtClean="0"/>
              <a:pPr>
                <a:defRPr/>
              </a:pPr>
              <a:t>61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191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810000" y="2362200"/>
            <a:ext cx="4419600" cy="2590800"/>
          </a:xfrm>
          <a:prstGeom prst="wedgeRoundRectCallout">
            <a:avLst>
              <a:gd name="adj1" fmla="val -83682"/>
              <a:gd name="adj2" fmla="val -30723"/>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  </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English </a:t>
            </a:r>
            <a:r>
              <a:rPr lang="en-US" sz="3200" b="1" dirty="0" smtClean="0">
                <a:effectLst>
                  <a:outerShdw blurRad="38100" dist="38100" dir="2700000" algn="tl">
                    <a:srgbClr val="000000">
                      <a:alpha val="43137"/>
                    </a:srgbClr>
                  </a:outerShdw>
                </a:effectLst>
                <a:latin typeface="Arial" pitchFamily="34" charset="0"/>
                <a:cs typeface="Arial" pitchFamily="34" charset="0"/>
              </a:rPr>
              <a:t>Glossary</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23" name="Male 4"/>
          <p:cNvPicPr>
            <a:picLocks noChangeAspect="1"/>
          </p:cNvPicPr>
          <p:nvPr>
            <p:custDataLst>
              <p:tags r:id="rId2"/>
            </p:custDataLst>
          </p:nvPr>
        </p:nvPicPr>
        <p:blipFill>
          <a:blip r:embed="rId8"/>
          <a:srcRect b="34382"/>
          <a:stretch>
            <a:fillRect/>
          </a:stretch>
        </p:blipFill>
        <p:spPr>
          <a:xfrm flipH="1">
            <a:off x="0" y="1524000"/>
            <a:ext cx="4572000" cy="5334000"/>
          </a:xfrm>
          <a:prstGeom prst="rect">
            <a:avLst/>
          </a:prstGeom>
          <a:effectLst>
            <a:outerShdw blurRad="50800" dist="38100" dir="2700000" algn="tl" rotWithShape="0">
              <a:prstClr val="black">
                <a:alpha val="40000"/>
              </a:prstClr>
            </a:outerShdw>
          </a:effectLst>
        </p:spPr>
      </p:pic>
      <p:pic>
        <p:nvPicPr>
          <p:cNvPr id="3" name="EmbedTools_s6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29600" y="6321425"/>
            <a:ext cx="609600" cy="609600"/>
          </a:xfrm>
          <a:prstGeom prst="rect">
            <a:avLst/>
          </a:prstGeom>
        </p:spPr>
      </p:pic>
      <p:sp>
        <p:nvSpPr>
          <p:cNvPr id="2" name="Slide Number Placeholder 1"/>
          <p:cNvSpPr>
            <a:spLocks noGrp="1"/>
          </p:cNvSpPr>
          <p:nvPr>
            <p:ph type="sldNum" sz="quarter" idx="12"/>
          </p:nvPr>
        </p:nvSpPr>
        <p:spPr>
          <a:xfrm>
            <a:off x="7010400" y="6452516"/>
            <a:ext cx="2133600" cy="365125"/>
          </a:xfrm>
        </p:spPr>
        <p:txBody>
          <a:bodyPr/>
          <a:lstStyle/>
          <a:p>
            <a:pPr>
              <a:defRPr/>
            </a:pPr>
            <a:fld id="{EDBE8C9E-7699-4762-B90A-4BD8781E2629}" type="slidenum">
              <a:rPr lang="en-US" smtClean="0"/>
              <a:pPr>
                <a:defRPr/>
              </a:pPr>
              <a:t>62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91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3200400" y="2667000"/>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1" name="Right Arrow 20"/>
          <p:cNvSpPr/>
          <p:nvPr/>
        </p:nvSpPr>
        <p:spPr>
          <a:xfrm rot="10800000">
            <a:off x="685800" y="3124200"/>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2" name="Right Arrow 21"/>
          <p:cNvSpPr/>
          <p:nvPr/>
        </p:nvSpPr>
        <p:spPr>
          <a:xfrm>
            <a:off x="4876800" y="3208338"/>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3" name="Right Arrow 22"/>
          <p:cNvSpPr/>
          <p:nvPr/>
        </p:nvSpPr>
        <p:spPr>
          <a:xfrm>
            <a:off x="3200400" y="2979738"/>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4" name="Right Arrow 23"/>
          <p:cNvSpPr/>
          <p:nvPr/>
        </p:nvSpPr>
        <p:spPr>
          <a:xfrm rot="10800000">
            <a:off x="5715000" y="2895600"/>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5" name="Right Arrow 24"/>
          <p:cNvSpPr/>
          <p:nvPr/>
        </p:nvSpPr>
        <p:spPr>
          <a:xfrm>
            <a:off x="3886200" y="3505200"/>
            <a:ext cx="609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6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05800" y="6221779"/>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63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91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83013" y="2655888"/>
            <a:ext cx="1174750" cy="228600"/>
          </a:xfrm>
          <a:prstGeom prst="rect">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67588"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1238" y="272891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6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86256"/>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64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91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p:cNvPicPr>
            <a:picLocks noChangeAspect="1" noChangeArrowheads="1"/>
          </p:cNvPicPr>
          <p:nvPr/>
        </p:nvPicPr>
        <p:blipFill>
          <a:blip r:embed="rId7">
            <a:extLst>
              <a:ext uri="{28A0092B-C50C-407E-A947-70E740481C1C}">
                <a14:useLocalDpi xmlns:a14="http://schemas.microsoft.com/office/drawing/2010/main" val="0"/>
              </a:ext>
            </a:extLst>
          </a:blip>
          <a:srcRect l="53433" t="17143" r="17587" b="67143"/>
          <a:stretch>
            <a:fillRect/>
          </a:stretch>
        </p:blipFill>
        <p:spPr bwMode="auto">
          <a:xfrm>
            <a:off x="4495800" y="1752600"/>
            <a:ext cx="26463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mbedTools_s6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321425"/>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65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63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9113"/>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p:cNvPicPr>
            <a:picLocks noChangeAspect="1" noChangeArrowheads="1"/>
          </p:cNvPicPr>
          <p:nvPr/>
        </p:nvPicPr>
        <p:blipFill>
          <a:blip r:embed="rId7">
            <a:extLst>
              <a:ext uri="{28A0092B-C50C-407E-A947-70E740481C1C}">
                <a14:useLocalDpi xmlns:a14="http://schemas.microsoft.com/office/drawing/2010/main" val="0"/>
              </a:ext>
            </a:extLst>
          </a:blip>
          <a:srcRect l="53433" t="17143" r="17587" b="67143"/>
          <a:stretch>
            <a:fillRect/>
          </a:stretch>
        </p:blipFill>
        <p:spPr bwMode="auto">
          <a:xfrm>
            <a:off x="4451350" y="1720850"/>
            <a:ext cx="26463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694488" y="1689100"/>
            <a:ext cx="414337" cy="401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69637" name="Picture 2" descr="mac-osx-arrow-curs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63" y="1793875"/>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6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229600" y="6321425"/>
            <a:ext cx="609600" cy="609600"/>
          </a:xfrm>
          <a:prstGeom prst="rect">
            <a:avLst/>
          </a:prstGeom>
        </p:spPr>
      </p:pic>
      <p:sp>
        <p:nvSpPr>
          <p:cNvPr id="2" name="Slide Number Placeholder 1"/>
          <p:cNvSpPr>
            <a:spLocks noGrp="1"/>
          </p:cNvSpPr>
          <p:nvPr>
            <p:ph type="sldNum" sz="quarter" idx="12"/>
          </p:nvPr>
        </p:nvSpPr>
        <p:spPr>
          <a:xfrm>
            <a:off x="7010400" y="6492387"/>
            <a:ext cx="2133600" cy="365125"/>
          </a:xfrm>
        </p:spPr>
        <p:txBody>
          <a:bodyPr/>
          <a:lstStyle/>
          <a:p>
            <a:pPr>
              <a:defRPr/>
            </a:pPr>
            <a:fld id="{EDBE8C9E-7699-4762-B90A-4BD8781E2629}" type="slidenum">
              <a:rPr lang="en-US" smtClean="0"/>
              <a:pPr>
                <a:defRPr/>
              </a:pPr>
              <a:t>66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2138"/>
            <a:ext cx="9144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971800" y="914400"/>
            <a:ext cx="4876800" cy="2133600"/>
          </a:xfrm>
          <a:prstGeom prst="wedgeRoundRectCallout">
            <a:avLst>
              <a:gd name="adj1" fmla="val -63453"/>
              <a:gd name="adj2" fmla="val 35151"/>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talk about the embedded universal tool:</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Writing Tools</a:t>
            </a:r>
          </a:p>
        </p:txBody>
      </p:sp>
      <p:pic>
        <p:nvPicPr>
          <p:cNvPr id="5" name="s2b9c812821b4b1693b8d3b9bc6a8aff" descr="1b475271-4a9e-4f4d-a603-c64aaf5c32bc.emf"/>
          <p:cNvPicPr>
            <a:picLocks/>
          </p:cNvPicPr>
          <p:nvPr>
            <p:custDataLst>
              <p:tags r:id="rId2"/>
            </p:custDataLst>
          </p:nvPr>
        </p:nvPicPr>
        <p:blipFill>
          <a:blip r:embed="rId8"/>
          <a:srcRect b="35993"/>
          <a:stretch>
            <a:fillRect/>
          </a:stretch>
        </p:blipFill>
        <p:spPr>
          <a:xfrm flipH="1">
            <a:off x="0" y="1524000"/>
            <a:ext cx="4724400" cy="5334000"/>
          </a:xfrm>
          <a:prstGeom prst="rect">
            <a:avLst/>
          </a:prstGeom>
          <a:effectLst>
            <a:outerShdw blurRad="50800" dist="38100" dir="2700000" algn="tl" rotWithShape="0">
              <a:prstClr val="black">
                <a:alpha val="40000"/>
              </a:prstClr>
            </a:outerShdw>
          </a:effectLst>
        </p:spPr>
      </p:pic>
      <p:pic>
        <p:nvPicPr>
          <p:cNvPr id="3" name="EmbedTools_s67.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00292" y="6224954"/>
            <a:ext cx="609600" cy="609600"/>
          </a:xfrm>
          <a:prstGeom prst="rect">
            <a:avLst/>
          </a:prstGeom>
        </p:spPr>
      </p:pic>
      <p:sp>
        <p:nvSpPr>
          <p:cNvPr id="2" name="Slide Number Placeholder 1"/>
          <p:cNvSpPr>
            <a:spLocks noGrp="1"/>
          </p:cNvSpPr>
          <p:nvPr>
            <p:ph type="sldNum" sz="quarter" idx="12"/>
          </p:nvPr>
        </p:nvSpPr>
        <p:spPr>
          <a:xfrm>
            <a:off x="7004538" y="6469429"/>
            <a:ext cx="2133600" cy="365125"/>
          </a:xfrm>
        </p:spPr>
        <p:txBody>
          <a:bodyPr/>
          <a:lstStyle/>
          <a:p>
            <a:pPr>
              <a:defRPr/>
            </a:pPr>
            <a:fld id="{EDBE8C9E-7699-4762-B90A-4BD8781E2629}" type="slidenum">
              <a:rPr lang="en-US" smtClean="0"/>
              <a:pPr>
                <a:defRPr/>
              </a:pPr>
              <a:t>67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138"/>
            <a:ext cx="9144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6200000">
            <a:off x="5818188" y="4278313"/>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 name="Rounded Rectangle 6"/>
          <p:cNvSpPr/>
          <p:nvPr/>
        </p:nvSpPr>
        <p:spPr>
          <a:xfrm>
            <a:off x="3749675" y="3429000"/>
            <a:ext cx="5181600" cy="4572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6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195646"/>
            <a:ext cx="609600" cy="609600"/>
          </a:xfrm>
          <a:prstGeom prst="rect">
            <a:avLst/>
          </a:prstGeom>
        </p:spPr>
      </p:pic>
      <p:sp>
        <p:nvSpPr>
          <p:cNvPr id="2" name="Slide Number Placeholder 1"/>
          <p:cNvSpPr>
            <a:spLocks noGrp="1"/>
          </p:cNvSpPr>
          <p:nvPr>
            <p:ph type="sldNum" sz="quarter" idx="12"/>
          </p:nvPr>
        </p:nvSpPr>
        <p:spPr>
          <a:xfrm>
            <a:off x="7010400" y="6463567"/>
            <a:ext cx="2133600" cy="365125"/>
          </a:xfrm>
        </p:spPr>
        <p:txBody>
          <a:bodyPr/>
          <a:lstStyle/>
          <a:p>
            <a:pPr>
              <a:defRPr/>
            </a:pPr>
            <a:fld id="{EDBE8C9E-7699-4762-B90A-4BD8781E2629}" type="slidenum">
              <a:rPr lang="en-US" smtClean="0"/>
              <a:pPr>
                <a:defRPr/>
              </a:pPr>
              <a:t>68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138"/>
            <a:ext cx="9144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6200000">
            <a:off x="6842125" y="4038600"/>
            <a:ext cx="876300" cy="723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ounded Rectangle 5"/>
          <p:cNvSpPr/>
          <p:nvPr/>
        </p:nvSpPr>
        <p:spPr>
          <a:xfrm>
            <a:off x="7094538" y="3429000"/>
            <a:ext cx="373062" cy="381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6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70631" y="6230815"/>
            <a:ext cx="609600" cy="609600"/>
          </a:xfrm>
          <a:prstGeom prst="rect">
            <a:avLst/>
          </a:prstGeom>
        </p:spPr>
      </p:pic>
      <p:sp>
        <p:nvSpPr>
          <p:cNvPr id="2" name="Slide Number Placeholder 1"/>
          <p:cNvSpPr>
            <a:spLocks noGrp="1"/>
          </p:cNvSpPr>
          <p:nvPr>
            <p:ph type="sldNum" sz="quarter" idx="12"/>
          </p:nvPr>
        </p:nvSpPr>
        <p:spPr>
          <a:xfrm>
            <a:off x="7010400" y="6475290"/>
            <a:ext cx="2133600" cy="365125"/>
          </a:xfrm>
        </p:spPr>
        <p:txBody>
          <a:bodyPr/>
          <a:lstStyle/>
          <a:p>
            <a:pPr>
              <a:defRPr/>
            </a:pPr>
            <a:fld id="{EDBE8C9E-7699-4762-B90A-4BD8781E2629}" type="slidenum">
              <a:rPr lang="en-US" smtClean="0"/>
              <a:pPr>
                <a:defRPr/>
              </a:pPr>
              <a:t>69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533400" y="1295400"/>
            <a:ext cx="6477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2400" dirty="0"/>
          </a:p>
          <a:p>
            <a:pPr eaLnBrk="1" hangingPunct="1">
              <a:spcBef>
                <a:spcPct val="0"/>
              </a:spcBef>
              <a:buFontTx/>
              <a:buNone/>
            </a:pPr>
            <a:r>
              <a:rPr lang="en-US" altLang="en-US" sz="2800" b="1" dirty="0">
                <a:solidFill>
                  <a:srgbClr val="FF0000"/>
                </a:solidFill>
              </a:rPr>
              <a:t>Tools:</a:t>
            </a:r>
            <a:r>
              <a:rPr lang="en-AU" altLang="en-US" sz="2800" dirty="0"/>
              <a:t> </a:t>
            </a:r>
            <a:r>
              <a:rPr lang="en-AU" altLang="en-US" sz="2800" b="1" dirty="0"/>
              <a:t>embedded</a:t>
            </a:r>
            <a:r>
              <a:rPr lang="en-AU" altLang="en-US" sz="2800" dirty="0"/>
              <a:t> </a:t>
            </a:r>
            <a:r>
              <a:rPr lang="en-AU" altLang="en-US" sz="2800" b="1" dirty="0"/>
              <a:t>universal tools</a:t>
            </a:r>
            <a:r>
              <a:rPr lang="en-AU" altLang="en-US" sz="2800" dirty="0"/>
              <a:t> </a:t>
            </a:r>
          </a:p>
          <a:p>
            <a:pPr eaLnBrk="1" hangingPunct="1">
              <a:spcBef>
                <a:spcPct val="0"/>
              </a:spcBef>
              <a:buFontTx/>
              <a:buNone/>
            </a:pPr>
            <a:endParaRPr lang="en-AU" altLang="en-US" sz="2400" dirty="0"/>
          </a:p>
          <a:p>
            <a:pPr eaLnBrk="1" hangingPunct="1">
              <a:spcBef>
                <a:spcPct val="0"/>
              </a:spcBef>
              <a:buFontTx/>
              <a:buNone/>
            </a:pPr>
            <a:r>
              <a:rPr lang="en-AU" altLang="en-US" sz="2800" b="1" dirty="0">
                <a:solidFill>
                  <a:srgbClr val="FF0000"/>
                </a:solidFill>
              </a:rPr>
              <a:t>Features: </a:t>
            </a:r>
            <a:r>
              <a:rPr lang="en-AU" altLang="en-US" sz="2800" b="1" dirty="0"/>
              <a:t>online features</a:t>
            </a:r>
            <a:r>
              <a:rPr lang="en-AU" altLang="en-US" sz="2800" dirty="0"/>
              <a:t> that help you navigate the test system or work with the universal tools</a:t>
            </a:r>
            <a:endParaRPr lang="en-US" altLang="en-US" sz="2800" dirty="0"/>
          </a:p>
          <a:p>
            <a:pPr eaLnBrk="1" hangingPunct="1">
              <a:spcBef>
                <a:spcPct val="0"/>
              </a:spcBef>
              <a:buFontTx/>
              <a:buNone/>
            </a:pPr>
            <a:endParaRPr lang="en-US" altLang="en-US" sz="2400" dirty="0"/>
          </a:p>
        </p:txBody>
      </p:sp>
      <p:sp>
        <p:nvSpPr>
          <p:cNvPr id="7" name="Rounded Rectangle 6"/>
          <p:cNvSpPr/>
          <p:nvPr/>
        </p:nvSpPr>
        <p:spPr>
          <a:xfrm>
            <a:off x="228600" y="5257800"/>
            <a:ext cx="6858000" cy="14478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2400" b="1" dirty="0">
                <a:effectLst>
                  <a:outerShdw blurRad="38100" dist="38100" dir="2700000" algn="tl">
                    <a:srgbClr val="000000">
                      <a:alpha val="43137"/>
                    </a:srgbClr>
                  </a:outerShdw>
                </a:effectLst>
                <a:latin typeface="Arial" pitchFamily="34" charset="0"/>
                <a:cs typeface="Arial" pitchFamily="34" charset="0"/>
              </a:rPr>
              <a:t>Note that the pictures shown in this training module may be different from what you will see on your screen during the test.</a:t>
            </a:r>
          </a:p>
          <a:p>
            <a:pPr algn="ctr" fontAlgn="auto">
              <a:spcBef>
                <a:spcPts val="0"/>
              </a:spcBef>
              <a:spcAft>
                <a:spcPts val="0"/>
              </a:spcAft>
              <a:defRPr/>
            </a:pPr>
            <a:r>
              <a:rPr lang="en-US" b="1" dirty="0">
                <a:effectLst>
                  <a:outerShdw blurRad="38100" dist="38100" dir="2700000" algn="tl">
                    <a:srgbClr val="000000">
                      <a:alpha val="43137"/>
                    </a:srgbClr>
                  </a:outerShdw>
                </a:effectLst>
                <a:latin typeface="Arial" panose="020B0604020202020204" pitchFamily="34" charset="0"/>
              </a:rPr>
              <a:t> </a:t>
            </a:r>
          </a:p>
        </p:txBody>
      </p:sp>
      <p:pic>
        <p:nvPicPr>
          <p:cNvPr id="9" name="Male 4"/>
          <p:cNvPicPr>
            <a:picLocks noChangeAspect="1"/>
          </p:cNvPicPr>
          <p:nvPr>
            <p:custDataLst>
              <p:tags r:id="rId2"/>
            </p:custDataLst>
          </p:nvPr>
        </p:nvPicPr>
        <p:blipFill>
          <a:blip r:embed="rId8"/>
          <a:stretch>
            <a:fillRect/>
          </a:stretch>
        </p:blipFill>
        <p:spPr>
          <a:xfrm>
            <a:off x="5486400" y="671513"/>
            <a:ext cx="3641725" cy="6186487"/>
          </a:xfrm>
          <a:prstGeom prst="rect">
            <a:avLst/>
          </a:prstGeom>
          <a:effectLst>
            <a:outerShdw blurRad="50800" dist="38100" dir="2700000" algn="tl" rotWithShape="0">
              <a:prstClr val="black">
                <a:alpha val="40000"/>
              </a:prstClr>
            </a:outerShdw>
          </a:effectLst>
        </p:spPr>
      </p:pic>
      <p:sp>
        <p:nvSpPr>
          <p:cNvPr id="8198" name="TextBox 9"/>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07.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423031" y="6201508"/>
            <a:ext cx="609600" cy="609600"/>
          </a:xfrm>
          <a:prstGeom prst="rect">
            <a:avLst/>
          </a:prstGeom>
        </p:spPr>
      </p:pic>
      <p:sp>
        <p:nvSpPr>
          <p:cNvPr id="8"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468313"/>
            <a:ext cx="91059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276600" y="1524000"/>
            <a:ext cx="4648200" cy="2133600"/>
          </a:xfrm>
          <a:prstGeom prst="wedgeRoundRectCallout">
            <a:avLst>
              <a:gd name="adj1" fmla="val -70175"/>
              <a:gd name="adj2" fmla="val -4607"/>
              <a:gd name="adj3" fmla="val 1666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review the embedded universal tools we have discussed.</a:t>
            </a:r>
          </a:p>
        </p:txBody>
      </p:sp>
      <p:pic>
        <p:nvPicPr>
          <p:cNvPr id="8" name="Male 4"/>
          <p:cNvPicPr>
            <a:picLocks noChangeAspect="1"/>
          </p:cNvPicPr>
          <p:nvPr>
            <p:custDataLst>
              <p:tags r:id="rId2"/>
            </p:custDataLst>
          </p:nvPr>
        </p:nvPicPr>
        <p:blipFill>
          <a:blip r:embed="rId8"/>
          <a:srcRect b="35075"/>
          <a:stretch>
            <a:fillRect/>
          </a:stretch>
        </p:blipFill>
        <p:spPr>
          <a:xfrm>
            <a:off x="0" y="1295400"/>
            <a:ext cx="3810000" cy="5562600"/>
          </a:xfrm>
          <a:prstGeom prst="rect">
            <a:avLst/>
          </a:prstGeom>
          <a:effectLst>
            <a:outerShdw blurRad="50800" dist="38100" dir="2700000" algn="tl" rotWithShape="0">
              <a:prstClr val="black">
                <a:alpha val="40000"/>
              </a:prstClr>
            </a:outerShdw>
          </a:effectLst>
        </p:spPr>
      </p:pic>
      <p:pic>
        <p:nvPicPr>
          <p:cNvPr id="3" name="EmbedTools_s70.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10550" y="6248400"/>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70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475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57200"/>
            <a:ext cx="9134475"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409575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ular Callout 4"/>
          <p:cNvSpPr/>
          <p:nvPr/>
        </p:nvSpPr>
        <p:spPr>
          <a:xfrm>
            <a:off x="3810000" y="3581400"/>
            <a:ext cx="2362200" cy="457200"/>
          </a:xfrm>
          <a:prstGeom prst="wedgeRectCallout">
            <a:avLst>
              <a:gd name="adj1" fmla="val -61739"/>
              <a:gd name="adj2" fmla="val -17131"/>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Highlighter</a:t>
            </a:r>
          </a:p>
        </p:txBody>
      </p:sp>
      <p:sp>
        <p:nvSpPr>
          <p:cNvPr id="6" name="Rounded Rectangle 5"/>
          <p:cNvSpPr/>
          <p:nvPr/>
        </p:nvSpPr>
        <p:spPr>
          <a:xfrm>
            <a:off x="0" y="3098800"/>
            <a:ext cx="3505200" cy="1447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7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37288"/>
            <a:ext cx="609600" cy="609600"/>
          </a:xfrm>
          <a:prstGeom prst="rect">
            <a:avLst/>
          </a:prstGeom>
        </p:spPr>
      </p:pic>
      <p:sp>
        <p:nvSpPr>
          <p:cNvPr id="7" name="Slide Number Placeholder 2"/>
          <p:cNvSpPr>
            <a:spLocks noGrp="1"/>
          </p:cNvSpPr>
          <p:nvPr>
            <p:ph type="sldNum" sz="quarter" idx="12"/>
          </p:nvPr>
        </p:nvSpPr>
        <p:spPr>
          <a:xfrm>
            <a:off x="7005638" y="6481763"/>
            <a:ext cx="2133600" cy="365125"/>
          </a:xfrm>
        </p:spPr>
        <p:txBody>
          <a:bodyPr/>
          <a:lstStyle/>
          <a:p>
            <a:pPr>
              <a:defRPr/>
            </a:pPr>
            <a:fld id="{EDBE8C9E-7699-4762-B90A-4BD8781E2629}" type="slidenum">
              <a:rPr lang="en-US" smtClean="0"/>
              <a:pPr>
                <a:defRPr/>
              </a:pPr>
              <a:t>71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0863"/>
            <a:ext cx="914400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3843338"/>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7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70277" y="6166338"/>
            <a:ext cx="548640" cy="548640"/>
          </a:xfrm>
          <a:prstGeom prst="rect">
            <a:avLst/>
          </a:prstGeom>
        </p:spPr>
      </p:pic>
      <p:sp>
        <p:nvSpPr>
          <p:cNvPr id="5" name="Rounded Rectangle 4"/>
          <p:cNvSpPr/>
          <p:nvPr/>
        </p:nvSpPr>
        <p:spPr>
          <a:xfrm>
            <a:off x="3657600" y="2971800"/>
            <a:ext cx="5257800" cy="1219200"/>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ectangular Callout 5"/>
          <p:cNvSpPr/>
          <p:nvPr/>
        </p:nvSpPr>
        <p:spPr>
          <a:xfrm>
            <a:off x="1828800" y="2057400"/>
            <a:ext cx="2362200" cy="457200"/>
          </a:xfrm>
          <a:prstGeom prst="wedgeRectCallout">
            <a:avLst>
              <a:gd name="adj1" fmla="val 40796"/>
              <a:gd name="adj2" fmla="val 134060"/>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Strikethrough</a:t>
            </a:r>
          </a:p>
        </p:txBody>
      </p:sp>
      <p:sp>
        <p:nvSpPr>
          <p:cNvPr id="2" name="Slide Number Placeholder 1"/>
          <p:cNvSpPr>
            <a:spLocks noGrp="1"/>
          </p:cNvSpPr>
          <p:nvPr>
            <p:ph type="sldNum" sz="quarter" idx="12"/>
          </p:nvPr>
        </p:nvSpPr>
        <p:spPr>
          <a:xfrm>
            <a:off x="7039708" y="6492875"/>
            <a:ext cx="2133600" cy="365125"/>
          </a:xfrm>
        </p:spPr>
        <p:txBody>
          <a:bodyPr/>
          <a:lstStyle/>
          <a:p>
            <a:pPr>
              <a:defRPr/>
            </a:pPr>
            <a:fld id="{EDBE8C9E-7699-4762-B90A-4BD8781E2629}" type="slidenum">
              <a:rPr lang="en-US" smtClean="0"/>
              <a:pPr>
                <a:defRPr/>
              </a:pPr>
              <a:t>72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4188"/>
            <a:ext cx="91440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60400"/>
            <a:ext cx="9144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6629400" y="2895600"/>
            <a:ext cx="2362200" cy="609600"/>
          </a:xfrm>
          <a:prstGeom prst="wedgeRectCallout">
            <a:avLst>
              <a:gd name="adj1" fmla="val -54675"/>
              <a:gd name="adj2" fmla="val -163170"/>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Digital Notepad</a:t>
            </a:r>
          </a:p>
        </p:txBody>
      </p:sp>
      <p:sp>
        <p:nvSpPr>
          <p:cNvPr id="5" name="Rounded Rectangle 4"/>
          <p:cNvSpPr/>
          <p:nvPr/>
        </p:nvSpPr>
        <p:spPr>
          <a:xfrm>
            <a:off x="8534400" y="1524000"/>
            <a:ext cx="457200" cy="4572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6806" name="Picture 2" descr="mac-osx-arrow-curs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3133725"/>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Rectangle 8"/>
          <p:cNvSpPr/>
          <p:nvPr/>
        </p:nvSpPr>
        <p:spPr>
          <a:xfrm>
            <a:off x="2743200" y="1524000"/>
            <a:ext cx="3657600" cy="3505200"/>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6808" name="TextBox 9"/>
          <p:cNvSpPr txBox="1">
            <a:spLocks noChangeArrowheads="1"/>
          </p:cNvSpPr>
          <p:nvPr/>
        </p:nvSpPr>
        <p:spPr bwMode="auto">
          <a:xfrm>
            <a:off x="2895600" y="1981200"/>
            <a:ext cx="335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800">
                <a:latin typeface="Verdana" pitchFamily="34" charset="0"/>
              </a:rPr>
              <a:t>Type your notes here….</a:t>
            </a:r>
          </a:p>
        </p:txBody>
      </p:sp>
      <p:pic>
        <p:nvPicPr>
          <p:cNvPr id="3" name="EmbedTools_s7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229600" y="6224954"/>
            <a:ext cx="609600" cy="609600"/>
          </a:xfrm>
          <a:prstGeom prst="rect">
            <a:avLst/>
          </a:prstGeom>
        </p:spPr>
      </p:pic>
      <p:sp>
        <p:nvSpPr>
          <p:cNvPr id="2" name="Slide Number Placeholder 1"/>
          <p:cNvSpPr>
            <a:spLocks noGrp="1"/>
          </p:cNvSpPr>
          <p:nvPr>
            <p:ph type="sldNum" sz="quarter" idx="12"/>
          </p:nvPr>
        </p:nvSpPr>
        <p:spPr>
          <a:xfrm>
            <a:off x="7010400" y="6477000"/>
            <a:ext cx="2133600" cy="365125"/>
          </a:xfrm>
        </p:spPr>
        <p:txBody>
          <a:bodyPr/>
          <a:lstStyle/>
          <a:p>
            <a:pPr>
              <a:defRPr/>
            </a:pPr>
            <a:fld id="{EDBE8C9E-7699-4762-B90A-4BD8781E2629}" type="slidenum">
              <a:rPr lang="en-US" smtClean="0"/>
              <a:pPr>
                <a:defRPr/>
              </a:pPr>
              <a:t>73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ular Callout 6"/>
          <p:cNvSpPr/>
          <p:nvPr/>
        </p:nvSpPr>
        <p:spPr>
          <a:xfrm>
            <a:off x="2133600" y="1600200"/>
            <a:ext cx="3581400" cy="838200"/>
          </a:xfrm>
          <a:prstGeom prst="wedgeRectCallout">
            <a:avLst>
              <a:gd name="adj1" fmla="val -65970"/>
              <a:gd name="adj2" fmla="val -76979"/>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Global Notes for ELA Performance Task</a:t>
            </a:r>
          </a:p>
        </p:txBody>
      </p:sp>
      <p:sp>
        <p:nvSpPr>
          <p:cNvPr id="8" name="Rounded Rectangle 7"/>
          <p:cNvSpPr/>
          <p:nvPr/>
        </p:nvSpPr>
        <p:spPr>
          <a:xfrm>
            <a:off x="1219200" y="762000"/>
            <a:ext cx="609600" cy="6096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78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0550"/>
            <a:ext cx="91440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6972300" y="2149475"/>
            <a:ext cx="1600200" cy="1371600"/>
          </a:xfrm>
          <a:prstGeom prst="wedgeRectCallout">
            <a:avLst>
              <a:gd name="adj1" fmla="val 17708"/>
              <a:gd name="adj2" fmla="val -109399"/>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Global Notes for ELA Performance Task</a:t>
            </a:r>
          </a:p>
        </p:txBody>
      </p:sp>
      <p:sp>
        <p:nvSpPr>
          <p:cNvPr id="9" name="Rounded Rectangle 8"/>
          <p:cNvSpPr/>
          <p:nvPr/>
        </p:nvSpPr>
        <p:spPr>
          <a:xfrm>
            <a:off x="7772400" y="709613"/>
            <a:ext cx="533400" cy="585787"/>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7831" name="Picture 9"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9100" y="871538"/>
            <a:ext cx="273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ctangle 11"/>
          <p:cNvSpPr/>
          <p:nvPr/>
        </p:nvSpPr>
        <p:spPr>
          <a:xfrm>
            <a:off x="2590800" y="1447800"/>
            <a:ext cx="3962400" cy="3733800"/>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77833" name="TextBox 12"/>
          <p:cNvSpPr txBox="1">
            <a:spLocks noChangeArrowheads="1"/>
          </p:cNvSpPr>
          <p:nvPr/>
        </p:nvSpPr>
        <p:spPr bwMode="auto">
          <a:xfrm>
            <a:off x="2667000" y="2133600"/>
            <a:ext cx="3352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800">
                <a:latin typeface="Verdana" pitchFamily="34" charset="0"/>
              </a:rPr>
              <a:t>Type your notes here….</a:t>
            </a:r>
          </a:p>
        </p:txBody>
      </p:sp>
      <p:pic>
        <p:nvPicPr>
          <p:cNvPr id="3" name="EmbedTools_s7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05800" y="6230815"/>
            <a:ext cx="609600" cy="609600"/>
          </a:xfrm>
          <a:prstGeom prst="rect">
            <a:avLst/>
          </a:prstGeom>
        </p:spPr>
      </p:pic>
      <p:sp>
        <p:nvSpPr>
          <p:cNvPr id="2" name="Slide Number Placeholder 1"/>
          <p:cNvSpPr>
            <a:spLocks noGrp="1"/>
          </p:cNvSpPr>
          <p:nvPr>
            <p:ph type="sldNum" sz="quarter" idx="12"/>
          </p:nvPr>
        </p:nvSpPr>
        <p:spPr>
          <a:xfrm>
            <a:off x="7010400" y="6475290"/>
            <a:ext cx="2133600" cy="365125"/>
          </a:xfrm>
        </p:spPr>
        <p:txBody>
          <a:bodyPr/>
          <a:lstStyle/>
          <a:p>
            <a:pPr>
              <a:defRPr/>
            </a:pPr>
            <a:fld id="{EDBE8C9E-7699-4762-B90A-4BD8781E2629}" type="slidenum">
              <a:rPr lang="en-US" smtClean="0"/>
              <a:pPr>
                <a:defRPr/>
              </a:pPr>
              <a:t>74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09613"/>
            <a:ext cx="91440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343400" y="2713038"/>
            <a:ext cx="2971800" cy="457200"/>
          </a:xfrm>
          <a:prstGeom prst="wedgeRectCallout">
            <a:avLst>
              <a:gd name="adj1" fmla="val 63530"/>
              <a:gd name="adj2" fmla="val -61575"/>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Mark for Review</a:t>
            </a:r>
          </a:p>
        </p:txBody>
      </p:sp>
      <p:sp>
        <p:nvSpPr>
          <p:cNvPr id="5" name="Rounded Rectangle 4"/>
          <p:cNvSpPr/>
          <p:nvPr/>
        </p:nvSpPr>
        <p:spPr>
          <a:xfrm>
            <a:off x="7772400" y="1524000"/>
            <a:ext cx="1279525" cy="1379538"/>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8853" name="Picture 6"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8875" y="25146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7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05800" y="6248400"/>
            <a:ext cx="609600" cy="609600"/>
          </a:xfrm>
          <a:prstGeom prst="rect">
            <a:avLst/>
          </a:prstGeom>
        </p:spPr>
      </p:pic>
      <p:sp>
        <p:nvSpPr>
          <p:cNvPr id="2" name="Slide Number Placeholder 1"/>
          <p:cNvSpPr>
            <a:spLocks noGrp="1"/>
          </p:cNvSpPr>
          <p:nvPr>
            <p:ph type="sldNum" sz="quarter" idx="12"/>
          </p:nvPr>
        </p:nvSpPr>
        <p:spPr>
          <a:xfrm>
            <a:off x="7039708" y="6469429"/>
            <a:ext cx="2133600" cy="365125"/>
          </a:xfrm>
        </p:spPr>
        <p:txBody>
          <a:bodyPr/>
          <a:lstStyle/>
          <a:p>
            <a:pPr>
              <a:defRPr/>
            </a:pPr>
            <a:fld id="{EDBE8C9E-7699-4762-B90A-4BD8781E2629}" type="slidenum">
              <a:rPr lang="en-US" smtClean="0"/>
              <a:pPr>
                <a:defRPr/>
              </a:pPr>
              <a:t>75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27075"/>
            <a:ext cx="91440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7"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3000" y="10795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ounded Rectangle 3"/>
          <p:cNvSpPr/>
          <p:nvPr/>
        </p:nvSpPr>
        <p:spPr>
          <a:xfrm>
            <a:off x="7924800" y="736600"/>
            <a:ext cx="1219200" cy="685800"/>
          </a:xfrm>
          <a:prstGeom prst="round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ectangular Callout 4"/>
          <p:cNvSpPr/>
          <p:nvPr/>
        </p:nvSpPr>
        <p:spPr>
          <a:xfrm>
            <a:off x="6248400" y="1584325"/>
            <a:ext cx="1524000" cy="685800"/>
          </a:xfrm>
          <a:prstGeom prst="wedgeRectCallout">
            <a:avLst>
              <a:gd name="adj1" fmla="val 54065"/>
              <a:gd name="adj2" fmla="val -96166"/>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Zoom</a:t>
            </a:r>
          </a:p>
        </p:txBody>
      </p:sp>
      <p:pic>
        <p:nvPicPr>
          <p:cNvPr id="3" name="EmbedTools_s7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89925" y="6178062"/>
            <a:ext cx="609600" cy="609600"/>
          </a:xfrm>
          <a:prstGeom prst="rect">
            <a:avLst/>
          </a:prstGeom>
        </p:spPr>
      </p:pic>
      <p:sp>
        <p:nvSpPr>
          <p:cNvPr id="2" name="Slide Number Placeholder 1"/>
          <p:cNvSpPr>
            <a:spLocks noGrp="1"/>
          </p:cNvSpPr>
          <p:nvPr>
            <p:ph type="sldNum" sz="quarter" idx="12"/>
          </p:nvPr>
        </p:nvSpPr>
        <p:spPr>
          <a:xfrm>
            <a:off x="7004538" y="6422537"/>
            <a:ext cx="2133600" cy="365125"/>
          </a:xfrm>
        </p:spPr>
        <p:txBody>
          <a:bodyPr/>
          <a:lstStyle/>
          <a:p>
            <a:pPr>
              <a:defRPr/>
            </a:pPr>
            <a:fld id="{EDBE8C9E-7699-4762-B90A-4BD8781E2629}" type="slidenum">
              <a:rPr lang="en-US" smtClean="0"/>
              <a:pPr>
                <a:defRPr/>
              </a:pPr>
              <a:t>76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3875"/>
            <a:ext cx="91440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3733800" y="2133600"/>
            <a:ext cx="2819400" cy="457200"/>
          </a:xfrm>
          <a:prstGeom prst="wedgeRectCallout">
            <a:avLst>
              <a:gd name="adj1" fmla="val 62120"/>
              <a:gd name="adj2" fmla="val -172951"/>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Expandable Passages</a:t>
            </a:r>
          </a:p>
        </p:txBody>
      </p:sp>
      <p:sp>
        <p:nvSpPr>
          <p:cNvPr id="7" name="Rounded Rectangle 6"/>
          <p:cNvSpPr/>
          <p:nvPr/>
        </p:nvSpPr>
        <p:spPr>
          <a:xfrm>
            <a:off x="7239000" y="1185863"/>
            <a:ext cx="533400" cy="381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80901" name="Picture 8"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9350" y="13970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7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48400"/>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77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4350"/>
            <a:ext cx="91440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pic>
      <p:sp>
        <p:nvSpPr>
          <p:cNvPr id="4" name="Rectangular Callout 3"/>
          <p:cNvSpPr/>
          <p:nvPr/>
        </p:nvSpPr>
        <p:spPr>
          <a:xfrm>
            <a:off x="4800600" y="762000"/>
            <a:ext cx="2362200" cy="457200"/>
          </a:xfrm>
          <a:prstGeom prst="wedgeRectCallout">
            <a:avLst>
              <a:gd name="adj1" fmla="val 66806"/>
              <a:gd name="adj2" fmla="val -3924"/>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Calculator</a:t>
            </a:r>
          </a:p>
        </p:txBody>
      </p:sp>
      <p:sp>
        <p:nvSpPr>
          <p:cNvPr id="5" name="Rounded Rectangle 4"/>
          <p:cNvSpPr/>
          <p:nvPr/>
        </p:nvSpPr>
        <p:spPr>
          <a:xfrm>
            <a:off x="7620000" y="609600"/>
            <a:ext cx="609600" cy="685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81925" name="Picture 7" descr="mac-osx-arrow-curs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6700" y="90646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Rectangle 9"/>
          <p:cNvSpPr/>
          <p:nvPr/>
        </p:nvSpPr>
        <p:spPr>
          <a:xfrm>
            <a:off x="0" y="2819400"/>
            <a:ext cx="2590800" cy="33528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7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292972"/>
            <a:ext cx="609600" cy="609600"/>
          </a:xfrm>
          <a:prstGeom prst="rect">
            <a:avLst/>
          </a:prstGeom>
        </p:spPr>
      </p:pic>
      <p:sp>
        <p:nvSpPr>
          <p:cNvPr id="2" name="Slide Number Placeholder 1"/>
          <p:cNvSpPr>
            <a:spLocks noGrp="1"/>
          </p:cNvSpPr>
          <p:nvPr>
            <p:ph type="sldNum" sz="quarter" idx="12"/>
          </p:nvPr>
        </p:nvSpPr>
        <p:spPr>
          <a:xfrm>
            <a:off x="7015040" y="6438961"/>
            <a:ext cx="2133600" cy="365125"/>
          </a:xfrm>
        </p:spPr>
        <p:txBody>
          <a:bodyPr/>
          <a:lstStyle/>
          <a:p>
            <a:pPr>
              <a:defRPr/>
            </a:pPr>
            <a:fld id="{EDBE8C9E-7699-4762-B90A-4BD8781E2629}" type="slidenum">
              <a:rPr lang="en-US" smtClean="0"/>
              <a:pPr>
                <a:defRPr/>
              </a:pPr>
              <a:t>78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667000"/>
            <a:ext cx="4227513" cy="35433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239000" y="838200"/>
            <a:ext cx="685800" cy="5334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ular Callout 11"/>
          <p:cNvSpPr/>
          <p:nvPr/>
        </p:nvSpPr>
        <p:spPr>
          <a:xfrm>
            <a:off x="3124200" y="762000"/>
            <a:ext cx="3048000" cy="609600"/>
          </a:xfrm>
          <a:prstGeom prst="wedgeRectCallout">
            <a:avLst>
              <a:gd name="adj1" fmla="val 82569"/>
              <a:gd name="adj2" fmla="val 11209"/>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Dictionary and Thesaurus </a:t>
            </a:r>
          </a:p>
        </p:txBody>
      </p:sp>
      <p:pic>
        <p:nvPicPr>
          <p:cNvPr id="82950" name="Picture 2" descr="mac-osx-arrow-curs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363" y="1828800"/>
            <a:ext cx="273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7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200292" y="6246934"/>
            <a:ext cx="609600" cy="609600"/>
          </a:xfrm>
          <a:prstGeom prst="rect">
            <a:avLst/>
          </a:prstGeom>
        </p:spPr>
      </p:pic>
      <p:sp>
        <p:nvSpPr>
          <p:cNvPr id="2" name="Slide Number Placeholder 1"/>
          <p:cNvSpPr>
            <a:spLocks noGrp="1"/>
          </p:cNvSpPr>
          <p:nvPr>
            <p:ph type="sldNum" sz="quarter" idx="12"/>
          </p:nvPr>
        </p:nvSpPr>
        <p:spPr>
          <a:xfrm>
            <a:off x="6998677" y="6369171"/>
            <a:ext cx="2133600" cy="365125"/>
          </a:xfrm>
        </p:spPr>
        <p:txBody>
          <a:bodyPr/>
          <a:lstStyle/>
          <a:p>
            <a:pPr>
              <a:defRPr/>
            </a:pPr>
            <a:fld id="{EDBE8C9E-7699-4762-B90A-4BD8781E2629}" type="slidenum">
              <a:rPr lang="en-US" smtClean="0"/>
              <a:pPr>
                <a:defRPr/>
              </a:pPr>
              <a:t>79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p:cNvSpPr txBox="1">
            <a:spLocks noChangeArrowheads="1"/>
          </p:cNvSpPr>
          <p:nvPr/>
        </p:nvSpPr>
        <p:spPr bwMode="auto">
          <a:xfrm>
            <a:off x="533400" y="1066800"/>
            <a:ext cx="6019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spcAft>
                <a:spcPts val="600"/>
              </a:spcAft>
              <a:buFontTx/>
              <a:buNone/>
            </a:pPr>
            <a:r>
              <a:rPr lang="en-US" altLang="en-US" sz="2800" dirty="0"/>
              <a:t>At the end of this module, you should be able to answer:</a:t>
            </a:r>
            <a:endParaRPr lang="en-AU" altLang="en-US" sz="2800" b="1" dirty="0">
              <a:solidFill>
                <a:schemeClr val="accent1"/>
              </a:solidFill>
            </a:endParaRPr>
          </a:p>
          <a:p>
            <a:pPr eaLnBrk="1" hangingPunct="1">
              <a:spcBef>
                <a:spcPct val="0"/>
              </a:spcBef>
              <a:spcAft>
                <a:spcPts val="1200"/>
              </a:spcAft>
              <a:buFontTx/>
              <a:buNone/>
            </a:pPr>
            <a:endParaRPr lang="en-AU" altLang="en-US" sz="1200" dirty="0">
              <a:solidFill>
                <a:schemeClr val="accent1"/>
              </a:solidFill>
            </a:endParaRPr>
          </a:p>
          <a:p>
            <a:pPr eaLnBrk="1" hangingPunct="1">
              <a:spcBef>
                <a:spcPct val="0"/>
              </a:spcBef>
              <a:spcAft>
                <a:spcPts val="1200"/>
              </a:spcAft>
              <a:buFontTx/>
              <a:buNone/>
            </a:pPr>
            <a:r>
              <a:rPr lang="en-AU" altLang="en-US" sz="2800" dirty="0">
                <a:solidFill>
                  <a:schemeClr val="accent1"/>
                </a:solidFill>
              </a:rPr>
              <a:t>What </a:t>
            </a:r>
            <a:r>
              <a:rPr lang="en-AU" altLang="en-US" sz="2800" b="1" dirty="0">
                <a:solidFill>
                  <a:schemeClr val="accent1"/>
                </a:solidFill>
              </a:rPr>
              <a:t>embedded universal tools </a:t>
            </a:r>
            <a:r>
              <a:rPr lang="en-AU" altLang="en-US" sz="2800" dirty="0">
                <a:solidFill>
                  <a:schemeClr val="accent1"/>
                </a:solidFill>
              </a:rPr>
              <a:t>and </a:t>
            </a:r>
            <a:r>
              <a:rPr lang="en-AU" altLang="en-US" sz="2800" b="1" dirty="0">
                <a:solidFill>
                  <a:schemeClr val="accent1"/>
                </a:solidFill>
              </a:rPr>
              <a:t>online features </a:t>
            </a:r>
            <a:r>
              <a:rPr lang="en-AU" altLang="en-US" sz="2800" dirty="0">
                <a:solidFill>
                  <a:schemeClr val="accent1"/>
                </a:solidFill>
              </a:rPr>
              <a:t>are available to help me do my best on the online assessments?</a:t>
            </a:r>
          </a:p>
        </p:txBody>
      </p:sp>
      <p:pic>
        <p:nvPicPr>
          <p:cNvPr id="6" name="Male 4"/>
          <p:cNvPicPr>
            <a:picLocks noChangeAspect="1"/>
          </p:cNvPicPr>
          <p:nvPr>
            <p:custDataLst>
              <p:tags r:id="rId2"/>
            </p:custDataLst>
          </p:nvPr>
        </p:nvPicPr>
        <p:blipFill>
          <a:blip r:embed="rId8"/>
          <a:stretch>
            <a:fillRect/>
          </a:stretch>
        </p:blipFill>
        <p:spPr>
          <a:xfrm>
            <a:off x="5691188" y="228600"/>
            <a:ext cx="3705225" cy="6186488"/>
          </a:xfrm>
          <a:prstGeom prst="rect">
            <a:avLst/>
          </a:prstGeom>
          <a:effectLst>
            <a:outerShdw blurRad="50800" dist="38100" dir="2700000" algn="tl" rotWithShape="0">
              <a:prstClr val="black">
                <a:alpha val="40000"/>
              </a:prstClr>
            </a:outerShdw>
          </a:effectLst>
        </p:spPr>
      </p:pic>
      <p:sp>
        <p:nvSpPr>
          <p:cNvPr id="9221"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pic>
        <p:nvPicPr>
          <p:cNvPr id="3" name="EmbedTools_s08.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248400"/>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7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0375"/>
            <a:ext cx="9144000"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
          <p:cNvPicPr>
            <a:picLocks noChangeAspect="1" noChangeArrowheads="1"/>
          </p:cNvPicPr>
          <p:nvPr/>
        </p:nvPicPr>
        <p:blipFill>
          <a:blip r:embed="rId7">
            <a:extLst>
              <a:ext uri="{28A0092B-C50C-407E-A947-70E740481C1C}">
                <a14:useLocalDpi xmlns:a14="http://schemas.microsoft.com/office/drawing/2010/main" val="0"/>
              </a:ext>
            </a:extLst>
          </a:blip>
          <a:srcRect l="53433" t="17143" r="17587" b="67143"/>
          <a:stretch>
            <a:fillRect/>
          </a:stretch>
        </p:blipFill>
        <p:spPr bwMode="auto">
          <a:xfrm>
            <a:off x="4724400" y="1574800"/>
            <a:ext cx="2438400" cy="838200"/>
          </a:xfrm>
          <a:prstGeom prst="rect">
            <a:avLst/>
          </a:prstGeom>
          <a:noFill/>
          <a:ln w="508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ular Callout 10"/>
          <p:cNvSpPr/>
          <p:nvPr/>
        </p:nvSpPr>
        <p:spPr>
          <a:xfrm>
            <a:off x="1195388" y="1574800"/>
            <a:ext cx="2971800" cy="457200"/>
          </a:xfrm>
          <a:prstGeom prst="wedgeRectCallout">
            <a:avLst>
              <a:gd name="adj1" fmla="val 68414"/>
              <a:gd name="adj2" fmla="val -1257"/>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English Glossary</a:t>
            </a:r>
          </a:p>
        </p:txBody>
      </p:sp>
      <p:sp>
        <p:nvSpPr>
          <p:cNvPr id="13" name="Rectangle 12"/>
          <p:cNvSpPr/>
          <p:nvPr/>
        </p:nvSpPr>
        <p:spPr>
          <a:xfrm>
            <a:off x="3752850" y="2590800"/>
            <a:ext cx="1181100" cy="228600"/>
          </a:xfrm>
          <a:prstGeom prst="rect">
            <a:avLst/>
          </a:prstGeom>
          <a:solidFill>
            <a:srgbClr val="00B0F0">
              <a:alpha val="45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83974" name="Picture 2" descr="mac-osx-arrow-curs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7425" y="2633663"/>
            <a:ext cx="273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8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229600" y="6250965"/>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80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138"/>
            <a:ext cx="9144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733800" y="3429000"/>
            <a:ext cx="5257800" cy="4572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ectangular Callout 4"/>
          <p:cNvSpPr/>
          <p:nvPr/>
        </p:nvSpPr>
        <p:spPr>
          <a:xfrm>
            <a:off x="4114800" y="4419600"/>
            <a:ext cx="2362200" cy="457200"/>
          </a:xfrm>
          <a:prstGeom prst="wedgeRectCallout">
            <a:avLst>
              <a:gd name="adj1" fmla="val 35550"/>
              <a:gd name="adj2" fmla="val -134224"/>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Writing Tools</a:t>
            </a:r>
          </a:p>
        </p:txBody>
      </p:sp>
      <p:pic>
        <p:nvPicPr>
          <p:cNvPr id="3" name="EmbedTools_s8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248400"/>
            <a:ext cx="609600" cy="609600"/>
          </a:xfrm>
          <a:prstGeom prst="rect">
            <a:avLst/>
          </a:prstGeom>
        </p:spPr>
      </p:pic>
      <p:sp>
        <p:nvSpPr>
          <p:cNvPr id="2" name="Slide Number Placeholder 1"/>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81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5200"/>
            <a:ext cx="9144000" cy="1143000"/>
          </a:xfrm>
        </p:spPr>
        <p:txBody>
          <a:bodyPr rtlCol="0">
            <a:noAutofit/>
          </a:bodyPr>
          <a:lstStyle/>
          <a:p>
            <a:pPr eaLnBrk="1" fontAlgn="auto" hangingPunct="1">
              <a:spcAft>
                <a:spcPts val="0"/>
              </a:spcAft>
              <a:defRPr/>
            </a:pPr>
            <a:r>
              <a:rPr lang="en-US" sz="8000" b="1" dirty="0" smtClean="0">
                <a:effectLst>
                  <a:outerShdw blurRad="38100" dist="38100" dir="2700000" algn="tl">
                    <a:srgbClr val="000000">
                      <a:alpha val="43137"/>
                    </a:srgbClr>
                  </a:outerShdw>
                </a:effectLst>
                <a:cs typeface="Arial" pitchFamily="34" charset="0"/>
              </a:rPr>
              <a:t>Online Features Overview</a:t>
            </a:r>
            <a:r>
              <a:rPr lang="en-US" sz="8000" b="1" dirty="0" smtClean="0">
                <a:solidFill>
                  <a:srgbClr val="FF00FF"/>
                </a:solidFill>
                <a:effectLst>
                  <a:outerShdw blurRad="38100" dist="38100" dir="2700000" algn="tl">
                    <a:srgbClr val="000000">
                      <a:alpha val="43137"/>
                    </a:srgbClr>
                  </a:outerShdw>
                </a:effectLst>
                <a:cs typeface="Arial" pitchFamily="34" charset="0"/>
              </a:rPr>
              <a:t/>
            </a:r>
            <a:br>
              <a:rPr lang="en-US" sz="8000" b="1" dirty="0" smtClean="0">
                <a:solidFill>
                  <a:srgbClr val="FF00FF"/>
                </a:solidFill>
                <a:effectLst>
                  <a:outerShdw blurRad="38100" dist="38100" dir="2700000" algn="tl">
                    <a:srgbClr val="000000">
                      <a:alpha val="43137"/>
                    </a:srgbClr>
                  </a:outerShdw>
                </a:effectLst>
                <a:cs typeface="Arial" pitchFamily="34" charset="0"/>
              </a:rPr>
            </a:br>
            <a:endParaRPr lang="en-US" sz="8000" b="1" dirty="0">
              <a:solidFill>
                <a:srgbClr val="FF00FF"/>
              </a:solidFill>
              <a:effectLst>
                <a:outerShdw blurRad="38100" dist="38100" dir="2700000" algn="tl">
                  <a:srgbClr val="000000">
                    <a:alpha val="43137"/>
                  </a:srgbClr>
                </a:outerShdw>
              </a:effectLst>
              <a:cs typeface="Arial" pitchFamily="34" charset="0"/>
            </a:endParaRPr>
          </a:p>
        </p:txBody>
      </p:sp>
      <p:pic>
        <p:nvPicPr>
          <p:cNvPr id="4" name="EmbedTools_s8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248400"/>
            <a:ext cx="609600" cy="609600"/>
          </a:xfrm>
          <a:prstGeom prst="rect">
            <a:avLst/>
          </a:prstGeom>
        </p:spPr>
      </p:pic>
      <p:sp>
        <p:nvSpPr>
          <p:cNvPr id="3" name="Slide Number Placeholder 2"/>
          <p:cNvSpPr>
            <a:spLocks noGrp="1"/>
          </p:cNvSpPr>
          <p:nvPr>
            <p:ph type="sldNum" sz="quarter" idx="12"/>
          </p:nvPr>
        </p:nvSpPr>
        <p:spPr>
          <a:xfrm>
            <a:off x="7010400" y="6441831"/>
            <a:ext cx="2133600" cy="365125"/>
          </a:xfrm>
        </p:spPr>
        <p:txBody>
          <a:bodyPr/>
          <a:lstStyle/>
          <a:p>
            <a:pPr>
              <a:defRPr/>
            </a:pPr>
            <a:fld id="{EDBE8C9E-7699-4762-B90A-4BD8781E2629}" type="slidenum">
              <a:rPr lang="en-US" smtClean="0"/>
              <a:pPr>
                <a:defRPr/>
              </a:pPr>
              <a:t>82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2209800" y="1143000"/>
            <a:ext cx="4038600" cy="1524000"/>
          </a:xfrm>
          <a:prstGeom prst="wedgeRoundRectCallout">
            <a:avLst>
              <a:gd name="adj1" fmla="val 64375"/>
              <a:gd name="adj2" fmla="val 32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Let’s look at  online features next.</a:t>
            </a:r>
          </a:p>
        </p:txBody>
      </p:sp>
      <p:pic>
        <p:nvPicPr>
          <p:cNvPr id="6" name="Male 4"/>
          <p:cNvPicPr>
            <a:picLocks noChangeAspect="1"/>
          </p:cNvPicPr>
          <p:nvPr>
            <p:custDataLst>
              <p:tags r:id="rId2"/>
            </p:custDataLst>
          </p:nvPr>
        </p:nvPicPr>
        <p:blipFill>
          <a:blip r:embed="rId8"/>
          <a:srcRect b="31939"/>
          <a:stretch>
            <a:fillRect/>
          </a:stretch>
        </p:blipFill>
        <p:spPr>
          <a:xfrm>
            <a:off x="4421188" y="1143000"/>
            <a:ext cx="4722812" cy="5715000"/>
          </a:xfrm>
          <a:prstGeom prst="rect">
            <a:avLst/>
          </a:prstGeom>
          <a:effectLst>
            <a:outerShdw blurRad="50800" dist="38100" dir="2700000" algn="tl" rotWithShape="0">
              <a:prstClr val="black">
                <a:alpha val="40000"/>
              </a:prstClr>
            </a:outerShdw>
          </a:effectLst>
        </p:spPr>
      </p:pic>
      <p:pic>
        <p:nvPicPr>
          <p:cNvPr id="3" name="EmbedTools_s8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87240" y="6248400"/>
            <a:ext cx="609600" cy="609600"/>
          </a:xfrm>
          <a:prstGeom prst="rect">
            <a:avLst/>
          </a:prstGeom>
        </p:spPr>
      </p:pic>
      <p:sp>
        <p:nvSpPr>
          <p:cNvPr id="2" name="Slide Number Placeholder 1"/>
          <p:cNvSpPr>
            <a:spLocks noGrp="1"/>
          </p:cNvSpPr>
          <p:nvPr>
            <p:ph type="sldNum" sz="quarter" idx="12"/>
          </p:nvPr>
        </p:nvSpPr>
        <p:spPr>
          <a:xfrm>
            <a:off x="7010400" y="6441831"/>
            <a:ext cx="2133600" cy="365125"/>
          </a:xfrm>
        </p:spPr>
        <p:txBody>
          <a:bodyPr/>
          <a:lstStyle/>
          <a:p>
            <a:pPr>
              <a:defRPr/>
            </a:pPr>
            <a:fld id="{EDBE8C9E-7699-4762-B90A-4BD8781E2629}" type="slidenum">
              <a:rPr lang="en-US" smtClean="0"/>
              <a:pPr>
                <a:defRPr/>
              </a:pPr>
              <a:t>83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5503863" y="838200"/>
            <a:ext cx="2590800" cy="685800"/>
          </a:xfrm>
          <a:prstGeom prst="wedgeRectCallout">
            <a:avLst>
              <a:gd name="adj1" fmla="val 71707"/>
              <a:gd name="adj2" fmla="val -61443"/>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Question mark/</a:t>
            </a:r>
          </a:p>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Help Guide</a:t>
            </a:r>
          </a:p>
        </p:txBody>
      </p:sp>
      <p:sp>
        <p:nvSpPr>
          <p:cNvPr id="5" name="Rounded Rectangle 4"/>
          <p:cNvSpPr/>
          <p:nvPr/>
        </p:nvSpPr>
        <p:spPr>
          <a:xfrm>
            <a:off x="8689975" y="449263"/>
            <a:ext cx="381000" cy="304800"/>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8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44742" y="6248400"/>
            <a:ext cx="609600" cy="609600"/>
          </a:xfrm>
          <a:prstGeom prst="rect">
            <a:avLst/>
          </a:prstGeom>
        </p:spPr>
      </p:pic>
      <p:sp>
        <p:nvSpPr>
          <p:cNvPr id="2" name="Slide Number Placeholder 1"/>
          <p:cNvSpPr>
            <a:spLocks noGrp="1"/>
          </p:cNvSpPr>
          <p:nvPr>
            <p:ph type="sldNum" sz="quarter" idx="12"/>
          </p:nvPr>
        </p:nvSpPr>
        <p:spPr>
          <a:xfrm>
            <a:off x="7027863" y="6492875"/>
            <a:ext cx="2133600" cy="365125"/>
          </a:xfrm>
        </p:spPr>
        <p:txBody>
          <a:bodyPr/>
          <a:lstStyle/>
          <a:p>
            <a:pPr>
              <a:defRPr/>
            </a:pPr>
            <a:fld id="{EDBE8C9E-7699-4762-B90A-4BD8781E2629}" type="slidenum">
              <a:rPr lang="en-US" smtClean="0"/>
              <a:pPr>
                <a:defRPr/>
              </a:pPr>
              <a:t>84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1447800" y="1219200"/>
            <a:ext cx="2057400" cy="838200"/>
          </a:xfrm>
          <a:prstGeom prst="wedgeRectCallout">
            <a:avLst>
              <a:gd name="adj1" fmla="val -53472"/>
              <a:gd name="adj2" fmla="val -101924"/>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Question drop down list</a:t>
            </a:r>
          </a:p>
        </p:txBody>
      </p:sp>
      <p:sp>
        <p:nvSpPr>
          <p:cNvPr id="5" name="Rounded Rectangle 4"/>
          <p:cNvSpPr/>
          <p:nvPr/>
        </p:nvSpPr>
        <p:spPr>
          <a:xfrm>
            <a:off x="90488" y="457200"/>
            <a:ext cx="1204912" cy="3048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8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71365" y="6172200"/>
            <a:ext cx="609600" cy="609600"/>
          </a:xfrm>
          <a:prstGeom prst="rect">
            <a:avLst/>
          </a:prstGeom>
        </p:spPr>
      </p:pic>
      <p:sp>
        <p:nvSpPr>
          <p:cNvPr id="2" name="Slide Number Placeholder 1"/>
          <p:cNvSpPr>
            <a:spLocks noGrp="1"/>
          </p:cNvSpPr>
          <p:nvPr>
            <p:ph type="sldNum" sz="quarter" idx="12"/>
          </p:nvPr>
        </p:nvSpPr>
        <p:spPr>
          <a:xfrm>
            <a:off x="7025421" y="6477000"/>
            <a:ext cx="2133600" cy="365125"/>
          </a:xfrm>
        </p:spPr>
        <p:txBody>
          <a:bodyPr/>
          <a:lstStyle/>
          <a:p>
            <a:pPr>
              <a:defRPr/>
            </a:pPr>
            <a:fld id="{EDBE8C9E-7699-4762-B90A-4BD8781E2629}" type="slidenum">
              <a:rPr lang="en-US" smtClean="0"/>
              <a:pPr>
                <a:defRPr/>
              </a:pPr>
              <a:t>85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1981200" y="1227138"/>
            <a:ext cx="2057400" cy="457200"/>
          </a:xfrm>
          <a:prstGeom prst="wedgeRectCallout">
            <a:avLst>
              <a:gd name="adj1" fmla="val -72600"/>
              <a:gd name="adj2" fmla="val -96117"/>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Save button</a:t>
            </a:r>
          </a:p>
        </p:txBody>
      </p:sp>
      <p:sp>
        <p:nvSpPr>
          <p:cNvPr id="5" name="Rounded Rectangle 4"/>
          <p:cNvSpPr/>
          <p:nvPr/>
        </p:nvSpPr>
        <p:spPr>
          <a:xfrm>
            <a:off x="914400" y="609600"/>
            <a:ext cx="6096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8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172200"/>
            <a:ext cx="609600" cy="609600"/>
          </a:xfrm>
          <a:prstGeom prst="rect">
            <a:avLst/>
          </a:prstGeom>
        </p:spPr>
      </p:pic>
      <p:sp>
        <p:nvSpPr>
          <p:cNvPr id="2" name="Slide Number Placeholder 1"/>
          <p:cNvSpPr>
            <a:spLocks noGrp="1"/>
          </p:cNvSpPr>
          <p:nvPr>
            <p:ph type="sldNum" sz="quarter" idx="12"/>
          </p:nvPr>
        </p:nvSpPr>
        <p:spPr>
          <a:xfrm>
            <a:off x="6975231" y="6492875"/>
            <a:ext cx="2133600" cy="365125"/>
          </a:xfrm>
        </p:spPr>
        <p:txBody>
          <a:bodyPr/>
          <a:lstStyle/>
          <a:p>
            <a:pPr>
              <a:defRPr/>
            </a:pPr>
            <a:fld id="{EDBE8C9E-7699-4762-B90A-4BD8781E2629}" type="slidenum">
              <a:rPr lang="en-US" smtClean="0"/>
              <a:pPr>
                <a:defRPr/>
              </a:pPr>
              <a:t>86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2133600" y="1219200"/>
            <a:ext cx="2057400" cy="457200"/>
          </a:xfrm>
          <a:prstGeom prst="wedgeRectCallout">
            <a:avLst>
              <a:gd name="adj1" fmla="val -57993"/>
              <a:gd name="adj2" fmla="val -106029"/>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Pause button</a:t>
            </a:r>
          </a:p>
        </p:txBody>
      </p:sp>
      <p:sp>
        <p:nvSpPr>
          <p:cNvPr id="5" name="Rounded Rectangle 4"/>
          <p:cNvSpPr/>
          <p:nvPr/>
        </p:nvSpPr>
        <p:spPr>
          <a:xfrm>
            <a:off x="1371600" y="609600"/>
            <a:ext cx="533400" cy="609600"/>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8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172200"/>
            <a:ext cx="609600" cy="609600"/>
          </a:xfrm>
          <a:prstGeom prst="rect">
            <a:avLst/>
          </a:prstGeom>
        </p:spPr>
      </p:pic>
      <p:sp>
        <p:nvSpPr>
          <p:cNvPr id="2" name="Slide Number Placeholder 1"/>
          <p:cNvSpPr>
            <a:spLocks noGrp="1"/>
          </p:cNvSpPr>
          <p:nvPr>
            <p:ph type="sldNum" sz="quarter" idx="12"/>
          </p:nvPr>
        </p:nvSpPr>
        <p:spPr>
          <a:xfrm>
            <a:off x="7010400" y="6459415"/>
            <a:ext cx="2133600" cy="365125"/>
          </a:xfrm>
        </p:spPr>
        <p:txBody>
          <a:bodyPr/>
          <a:lstStyle/>
          <a:p>
            <a:pPr>
              <a:defRPr/>
            </a:pPr>
            <a:fld id="{EDBE8C9E-7699-4762-B90A-4BD8781E2629}" type="slidenum">
              <a:rPr lang="en-US" smtClean="0"/>
              <a:pPr>
                <a:defRPr/>
              </a:pPr>
              <a:t>87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8163"/>
            <a:ext cx="91440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5105400" y="2209800"/>
            <a:ext cx="2362200" cy="457200"/>
          </a:xfrm>
          <a:prstGeom prst="wedgeRectCallout">
            <a:avLst>
              <a:gd name="adj1" fmla="val 63530"/>
              <a:gd name="adj2" fmla="val -61575"/>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Item Tutorial</a:t>
            </a:r>
          </a:p>
        </p:txBody>
      </p:sp>
      <p:sp>
        <p:nvSpPr>
          <p:cNvPr id="9" name="Rounded Rectangle 8"/>
          <p:cNvSpPr/>
          <p:nvPr/>
        </p:nvSpPr>
        <p:spPr>
          <a:xfrm>
            <a:off x="8458200" y="1500188"/>
            <a:ext cx="457200" cy="457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88.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76492" y="6248400"/>
            <a:ext cx="609600" cy="609600"/>
          </a:xfrm>
          <a:prstGeom prst="rect">
            <a:avLst/>
          </a:prstGeom>
        </p:spPr>
      </p:pic>
      <p:sp>
        <p:nvSpPr>
          <p:cNvPr id="6"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88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484188"/>
            <a:ext cx="90455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 descr="mac-osx-arrow-cur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1666875"/>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8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0075" y="6248400"/>
            <a:ext cx="609600" cy="609600"/>
          </a:xfrm>
          <a:prstGeom prst="rect">
            <a:avLst/>
          </a:prstGeom>
        </p:spPr>
      </p:pic>
      <p:sp>
        <p:nvSpPr>
          <p:cNvPr id="2" name="Slide Number Placeholder 1"/>
          <p:cNvSpPr>
            <a:spLocks noGrp="1"/>
          </p:cNvSpPr>
          <p:nvPr>
            <p:ph type="sldNum" sz="quarter" idx="12"/>
          </p:nvPr>
        </p:nvSpPr>
        <p:spPr>
          <a:xfrm>
            <a:off x="7010400" y="6469429"/>
            <a:ext cx="2133600" cy="365125"/>
          </a:xfrm>
        </p:spPr>
        <p:txBody>
          <a:bodyPr/>
          <a:lstStyle/>
          <a:p>
            <a:pPr>
              <a:defRPr/>
            </a:pPr>
            <a:fld id="{EDBE8C9E-7699-4762-B90A-4BD8781E2629}" type="slidenum">
              <a:rPr lang="en-US" smtClean="0"/>
              <a:pPr>
                <a:defRPr/>
              </a:pPr>
              <a:t>89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le 4"/>
          <p:cNvPicPr>
            <a:picLocks noChangeAspect="1"/>
          </p:cNvPicPr>
          <p:nvPr>
            <p:custDataLst>
              <p:tags r:id="rId2"/>
            </p:custDataLst>
          </p:nvPr>
        </p:nvPicPr>
        <p:blipFill>
          <a:blip r:embed="rId8"/>
          <a:stretch>
            <a:fillRect/>
          </a:stretch>
        </p:blipFill>
        <p:spPr>
          <a:xfrm>
            <a:off x="5691188" y="457200"/>
            <a:ext cx="3705225" cy="6186488"/>
          </a:xfrm>
          <a:prstGeom prst="rect">
            <a:avLst/>
          </a:prstGeom>
          <a:effectLst>
            <a:outerShdw blurRad="50800" dist="38100" dir="2700000" algn="tl" rotWithShape="0">
              <a:prstClr val="black">
                <a:alpha val="40000"/>
              </a:prstClr>
            </a:outerShdw>
          </a:effectLst>
        </p:spPr>
      </p:pic>
      <p:sp>
        <p:nvSpPr>
          <p:cNvPr id="10244" name="TextBox 6"/>
          <p:cNvSpPr txBox="1">
            <a:spLocks noChangeArrowheads="1"/>
          </p:cNvSpPr>
          <p:nvPr/>
        </p:nvSpPr>
        <p:spPr bwMode="auto">
          <a:xfrm>
            <a:off x="381000"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400" b="1"/>
              <a:t>Embedded Universal Tools and Online Features</a:t>
            </a:r>
          </a:p>
        </p:txBody>
      </p:sp>
      <p:sp>
        <p:nvSpPr>
          <p:cNvPr id="10245" name="TextBox 8"/>
          <p:cNvSpPr txBox="1">
            <a:spLocks noChangeArrowheads="1"/>
          </p:cNvSpPr>
          <p:nvPr/>
        </p:nvSpPr>
        <p:spPr bwMode="auto">
          <a:xfrm>
            <a:off x="533400" y="1066800"/>
            <a:ext cx="6019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spcAft>
                <a:spcPts val="600"/>
              </a:spcAft>
              <a:buFontTx/>
              <a:buNone/>
            </a:pPr>
            <a:r>
              <a:rPr lang="en-US" altLang="en-US" sz="2800"/>
              <a:t>At the end of this module, you should be able to answer:</a:t>
            </a:r>
          </a:p>
          <a:p>
            <a:pPr eaLnBrk="1" hangingPunct="1">
              <a:spcBef>
                <a:spcPct val="0"/>
              </a:spcBef>
              <a:spcAft>
                <a:spcPts val="600"/>
              </a:spcAft>
              <a:buFontTx/>
              <a:buNone/>
            </a:pPr>
            <a:endParaRPr lang="en-AU" altLang="en-US" sz="1200">
              <a:solidFill>
                <a:schemeClr val="accent1"/>
              </a:solidFill>
            </a:endParaRPr>
          </a:p>
          <a:p>
            <a:pPr eaLnBrk="1" hangingPunct="1">
              <a:spcBef>
                <a:spcPct val="0"/>
              </a:spcBef>
              <a:spcAft>
                <a:spcPts val="600"/>
              </a:spcAft>
              <a:buFontTx/>
              <a:buNone/>
            </a:pPr>
            <a:r>
              <a:rPr lang="en-AU" altLang="en-US" sz="2800">
                <a:solidFill>
                  <a:schemeClr val="accent1"/>
                </a:solidFill>
              </a:rPr>
              <a:t>How can I practice using these </a:t>
            </a:r>
            <a:r>
              <a:rPr lang="en-AU" altLang="en-US" sz="2800" b="1">
                <a:solidFill>
                  <a:schemeClr val="accent1"/>
                </a:solidFill>
              </a:rPr>
              <a:t>embedded universal tools</a:t>
            </a:r>
            <a:r>
              <a:rPr lang="en-AU" altLang="en-US" sz="2800">
                <a:solidFill>
                  <a:schemeClr val="accent1"/>
                </a:solidFill>
              </a:rPr>
              <a:t> and </a:t>
            </a:r>
            <a:r>
              <a:rPr lang="en-AU" altLang="en-US" sz="2800" b="1">
                <a:solidFill>
                  <a:schemeClr val="accent1"/>
                </a:solidFill>
              </a:rPr>
              <a:t>online features </a:t>
            </a:r>
            <a:r>
              <a:rPr lang="en-AU" altLang="en-US" sz="2800">
                <a:solidFill>
                  <a:schemeClr val="accent1"/>
                </a:solidFill>
              </a:rPr>
              <a:t>before taking the test?</a:t>
            </a:r>
            <a:endParaRPr lang="en-US" altLang="en-US" sz="2800"/>
          </a:p>
        </p:txBody>
      </p:sp>
      <p:pic>
        <p:nvPicPr>
          <p:cNvPr id="3" name="EmbedTools_s0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248400"/>
            <a:ext cx="609600" cy="609600"/>
          </a:xfrm>
          <a:prstGeom prst="rect">
            <a:avLst/>
          </a:prstGeom>
        </p:spPr>
      </p:pic>
      <p:sp>
        <p:nvSpPr>
          <p:cNvPr id="7" name="Slide Number Placeholder 2"/>
          <p:cNvSpPr>
            <a:spLocks noGrp="1"/>
          </p:cNvSpPr>
          <p:nvPr>
            <p:ph type="sldNum" sz="quarter" idx="12"/>
          </p:nvPr>
        </p:nvSpPr>
        <p:spPr>
          <a:xfrm>
            <a:off x="6986954" y="6492875"/>
            <a:ext cx="2133600" cy="365125"/>
          </a:xfrm>
        </p:spPr>
        <p:txBody>
          <a:bodyPr/>
          <a:lstStyle/>
          <a:p>
            <a:pPr>
              <a:defRPr/>
            </a:pPr>
            <a:fld id="{EDBE8C9E-7699-4762-B90A-4BD8781E2629}" type="slidenum">
              <a:rPr lang="en-US" smtClean="0"/>
              <a:pPr>
                <a:defRPr/>
              </a:pPr>
              <a:t>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484188"/>
            <a:ext cx="89630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762000" y="1676400"/>
            <a:ext cx="2057400" cy="685800"/>
          </a:xfrm>
          <a:prstGeom prst="wedgeRectCallout">
            <a:avLst>
              <a:gd name="adj1" fmla="val -36436"/>
              <a:gd name="adj2" fmla="val -11157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Back and Next</a:t>
            </a:r>
          </a:p>
        </p:txBody>
      </p:sp>
      <p:sp>
        <p:nvSpPr>
          <p:cNvPr id="5" name="Rounded Rectangle 4"/>
          <p:cNvSpPr/>
          <p:nvPr/>
        </p:nvSpPr>
        <p:spPr>
          <a:xfrm>
            <a:off x="119063" y="638175"/>
            <a:ext cx="947737" cy="581025"/>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90.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47538" y="6248400"/>
            <a:ext cx="609600" cy="609600"/>
          </a:xfrm>
          <a:prstGeom prst="rect">
            <a:avLst/>
          </a:prstGeom>
        </p:spPr>
      </p:pic>
      <p:sp>
        <p:nvSpPr>
          <p:cNvPr id="2" name="Slide Number Placeholder 1"/>
          <p:cNvSpPr>
            <a:spLocks noGrp="1"/>
          </p:cNvSpPr>
          <p:nvPr>
            <p:ph type="sldNum" sz="quarter" idx="12"/>
          </p:nvPr>
        </p:nvSpPr>
        <p:spPr>
          <a:xfrm>
            <a:off x="7010400" y="6463567"/>
            <a:ext cx="2133600" cy="365125"/>
          </a:xfrm>
        </p:spPr>
        <p:txBody>
          <a:bodyPr/>
          <a:lstStyle/>
          <a:p>
            <a:pPr>
              <a:defRPr/>
            </a:pPr>
            <a:fld id="{EDBE8C9E-7699-4762-B90A-4BD8781E2629}" type="slidenum">
              <a:rPr lang="en-US" smtClean="0"/>
              <a:pPr>
                <a:defRPr/>
              </a:pPr>
              <a:t>90</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30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381000" y="3962400"/>
            <a:ext cx="2057400" cy="762000"/>
          </a:xfrm>
          <a:prstGeom prst="wedgeRectCallout">
            <a:avLst>
              <a:gd name="adj1" fmla="val -32196"/>
              <a:gd name="adj2" fmla="val -138883"/>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Arial" pitchFamily="34" charset="0"/>
                <a:cs typeface="Arial" pitchFamily="34" charset="0"/>
              </a:rPr>
              <a:t>Listening Item buttons</a:t>
            </a:r>
          </a:p>
        </p:txBody>
      </p:sp>
      <p:sp>
        <p:nvSpPr>
          <p:cNvPr id="5" name="Rounded Rectangle 4"/>
          <p:cNvSpPr/>
          <p:nvPr/>
        </p:nvSpPr>
        <p:spPr>
          <a:xfrm>
            <a:off x="0" y="2667000"/>
            <a:ext cx="1066800" cy="6096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3" name="EmbedTools_s9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05800" y="6286500"/>
            <a:ext cx="533400" cy="609600"/>
          </a:xfrm>
          <a:prstGeom prst="rect">
            <a:avLst/>
          </a:prstGeom>
        </p:spPr>
      </p:pic>
      <p:sp>
        <p:nvSpPr>
          <p:cNvPr id="2" name="Slide Number Placeholder 1"/>
          <p:cNvSpPr>
            <a:spLocks noGrp="1"/>
          </p:cNvSpPr>
          <p:nvPr>
            <p:ph type="sldNum" sz="quarter" idx="12"/>
          </p:nvPr>
        </p:nvSpPr>
        <p:spPr>
          <a:xfrm>
            <a:off x="7033846" y="6472360"/>
            <a:ext cx="2133600" cy="365125"/>
          </a:xfrm>
        </p:spPr>
        <p:txBody>
          <a:bodyPr/>
          <a:lstStyle/>
          <a:p>
            <a:pPr>
              <a:defRPr/>
            </a:pPr>
            <a:fld id="{EDBE8C9E-7699-4762-B90A-4BD8781E2629}" type="slidenum">
              <a:rPr lang="en-US" smtClean="0"/>
              <a:pPr>
                <a:defRPr/>
              </a:pPr>
              <a:t>91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30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0" y="2590800"/>
            <a:ext cx="609600" cy="762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96260" name="Picture 2" descr="mac-osx-arrow-cur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95600"/>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9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9600" y="6312877"/>
            <a:ext cx="609600" cy="609600"/>
          </a:xfrm>
          <a:prstGeom prst="rect">
            <a:avLst/>
          </a:prstGeom>
        </p:spPr>
      </p:pic>
      <p:sp>
        <p:nvSpPr>
          <p:cNvPr id="2" name="Slide Number Placeholder 1"/>
          <p:cNvSpPr>
            <a:spLocks noGrp="1"/>
          </p:cNvSpPr>
          <p:nvPr>
            <p:ph type="sldNum" sz="quarter" idx="12"/>
          </p:nvPr>
        </p:nvSpPr>
        <p:spPr>
          <a:xfrm>
            <a:off x="6981092" y="6469429"/>
            <a:ext cx="2133600" cy="365125"/>
          </a:xfrm>
        </p:spPr>
        <p:txBody>
          <a:bodyPr/>
          <a:lstStyle/>
          <a:p>
            <a:pPr>
              <a:defRPr/>
            </a:pPr>
            <a:fld id="{EDBE8C9E-7699-4762-B90A-4BD8781E2629}" type="slidenum">
              <a:rPr lang="en-US" smtClean="0"/>
              <a:pPr>
                <a:defRPr/>
              </a:pPr>
              <a:t>92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30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0" y="2590800"/>
            <a:ext cx="609600" cy="762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97284" name="Picture 2" descr="mac-osx-arrow-cur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95600"/>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9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1662" y="6286500"/>
            <a:ext cx="609600" cy="609600"/>
          </a:xfrm>
          <a:prstGeom prst="rect">
            <a:avLst/>
          </a:prstGeom>
        </p:spPr>
      </p:pic>
      <p:sp>
        <p:nvSpPr>
          <p:cNvPr id="2" name="Slide Number Placeholder 1"/>
          <p:cNvSpPr>
            <a:spLocks noGrp="1"/>
          </p:cNvSpPr>
          <p:nvPr>
            <p:ph type="sldNum" sz="quarter" idx="12"/>
          </p:nvPr>
        </p:nvSpPr>
        <p:spPr>
          <a:xfrm>
            <a:off x="6922476" y="6591300"/>
            <a:ext cx="2221523" cy="266700"/>
          </a:xfrm>
        </p:spPr>
        <p:txBody>
          <a:bodyPr/>
          <a:lstStyle/>
          <a:p>
            <a:pPr>
              <a:defRPr/>
            </a:pPr>
            <a:fld id="{EDBE8C9E-7699-4762-B90A-4BD8781E2629}" type="slidenum">
              <a:rPr lang="en-US" smtClean="0"/>
              <a:pPr>
                <a:defRPr/>
              </a:pPr>
              <a:t>93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30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57200" y="2590800"/>
            <a:ext cx="533400" cy="762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98308" name="Picture 2" descr="mac-osx-arrow-cur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895600"/>
            <a:ext cx="295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EmbedTools_s9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12015" y="6248400"/>
            <a:ext cx="609600" cy="609600"/>
          </a:xfrm>
          <a:prstGeom prst="rect">
            <a:avLst/>
          </a:prstGeom>
        </p:spPr>
      </p:pic>
      <p:sp>
        <p:nvSpPr>
          <p:cNvPr id="2" name="Slide Number Placeholder 1"/>
          <p:cNvSpPr>
            <a:spLocks noGrp="1"/>
          </p:cNvSpPr>
          <p:nvPr>
            <p:ph type="sldNum" sz="quarter" idx="12"/>
          </p:nvPr>
        </p:nvSpPr>
        <p:spPr>
          <a:xfrm>
            <a:off x="6981092" y="6472360"/>
            <a:ext cx="2133600" cy="365125"/>
          </a:xfrm>
        </p:spPr>
        <p:txBody>
          <a:bodyPr/>
          <a:lstStyle/>
          <a:p>
            <a:pPr>
              <a:defRPr/>
            </a:pPr>
            <a:fld id="{EDBE8C9E-7699-4762-B90A-4BD8781E2629}" type="slidenum">
              <a:rPr lang="en-US" smtClean="0"/>
              <a:pPr>
                <a:defRPr/>
              </a:pPr>
              <a:t>94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rtlCol="0">
            <a:noAutofit/>
          </a:bodyPr>
          <a:lstStyle/>
          <a:p>
            <a:pPr eaLnBrk="1" fontAlgn="auto" hangingPunct="1">
              <a:spcAft>
                <a:spcPts val="0"/>
              </a:spcAft>
              <a:defRPr/>
            </a:pPr>
            <a:r>
              <a:rPr lang="en-US" sz="8000" b="1" dirty="0" smtClean="0">
                <a:effectLst>
                  <a:outerShdw blurRad="38100" dist="38100" dir="2700000" algn="tl">
                    <a:srgbClr val="000000">
                      <a:alpha val="43137"/>
                    </a:srgbClr>
                  </a:outerShdw>
                </a:effectLst>
                <a:cs typeface="Arial" pitchFamily="34" charset="0"/>
              </a:rPr>
              <a:t>Embedded Universal Tools and </a:t>
            </a:r>
            <a:r>
              <a:rPr lang="en-US" sz="8000" b="1" dirty="0" smtClean="0">
                <a:solidFill>
                  <a:srgbClr val="FF00FF"/>
                </a:solidFill>
                <a:effectLst>
                  <a:outerShdw blurRad="38100" dist="38100" dir="2700000" algn="tl">
                    <a:srgbClr val="000000">
                      <a:alpha val="43137"/>
                    </a:srgbClr>
                  </a:outerShdw>
                </a:effectLst>
                <a:cs typeface="Arial" pitchFamily="34" charset="0"/>
              </a:rPr>
              <a:t/>
            </a:r>
            <a:br>
              <a:rPr lang="en-US" sz="8000" b="1" dirty="0" smtClean="0">
                <a:solidFill>
                  <a:srgbClr val="FF00FF"/>
                </a:solidFill>
                <a:effectLst>
                  <a:outerShdw blurRad="38100" dist="38100" dir="2700000" algn="tl">
                    <a:srgbClr val="000000">
                      <a:alpha val="43137"/>
                    </a:srgbClr>
                  </a:outerShdw>
                </a:effectLst>
                <a:cs typeface="Arial" pitchFamily="34" charset="0"/>
              </a:rPr>
            </a:br>
            <a:r>
              <a:rPr lang="en-US" sz="8000" b="1" dirty="0" smtClean="0">
                <a:effectLst>
                  <a:outerShdw blurRad="38100" dist="38100" dir="2700000" algn="tl">
                    <a:srgbClr val="000000">
                      <a:alpha val="43137"/>
                    </a:srgbClr>
                  </a:outerShdw>
                </a:effectLst>
                <a:cs typeface="Arial" pitchFamily="34" charset="0"/>
              </a:rPr>
              <a:t>Online Features </a:t>
            </a:r>
            <a:r>
              <a:rPr lang="en-US" sz="8000" b="1" dirty="0" smtClean="0">
                <a:solidFill>
                  <a:srgbClr val="FF00FF"/>
                </a:solidFill>
                <a:effectLst>
                  <a:outerShdw blurRad="38100" dist="38100" dir="2700000" algn="tl">
                    <a:srgbClr val="000000">
                      <a:alpha val="43137"/>
                    </a:srgbClr>
                  </a:outerShdw>
                </a:effectLst>
                <a:cs typeface="Arial" pitchFamily="34" charset="0"/>
              </a:rPr>
              <a:t/>
            </a:r>
            <a:br>
              <a:rPr lang="en-US" sz="8000" b="1" dirty="0" smtClean="0">
                <a:solidFill>
                  <a:srgbClr val="FF00FF"/>
                </a:solidFill>
                <a:effectLst>
                  <a:outerShdw blurRad="38100" dist="38100" dir="2700000" algn="tl">
                    <a:srgbClr val="000000">
                      <a:alpha val="43137"/>
                    </a:srgbClr>
                  </a:outerShdw>
                </a:effectLst>
                <a:cs typeface="Arial" pitchFamily="34" charset="0"/>
              </a:rPr>
            </a:br>
            <a:r>
              <a:rPr lang="en-US" sz="8000" b="1" dirty="0" smtClean="0">
                <a:effectLst>
                  <a:outerShdw blurRad="38100" dist="38100" dir="2700000" algn="tl">
                    <a:srgbClr val="000000">
                      <a:alpha val="43137"/>
                    </a:srgbClr>
                  </a:outerShdw>
                </a:effectLst>
                <a:cs typeface="Arial" pitchFamily="34" charset="0"/>
              </a:rPr>
              <a:t>Review</a:t>
            </a:r>
            <a:endParaRPr lang="en-US" sz="8000" b="1" dirty="0">
              <a:effectLst>
                <a:outerShdw blurRad="38100" dist="38100" dir="2700000" algn="tl">
                  <a:srgbClr val="000000">
                    <a:alpha val="43137"/>
                  </a:srgbClr>
                </a:outerShdw>
              </a:effectLst>
              <a:cs typeface="Arial" pitchFamily="34" charset="0"/>
            </a:endParaRPr>
          </a:p>
        </p:txBody>
      </p:sp>
      <p:pic>
        <p:nvPicPr>
          <p:cNvPr id="4" name="EmbedTools_s95.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6248400"/>
            <a:ext cx="609600" cy="609600"/>
          </a:xfrm>
          <a:prstGeom prst="rect">
            <a:avLst/>
          </a:prstGeom>
        </p:spPr>
      </p:pic>
      <p:sp>
        <p:nvSpPr>
          <p:cNvPr id="3" name="Slide Number Placeholder 2"/>
          <p:cNvSpPr>
            <a:spLocks noGrp="1"/>
          </p:cNvSpPr>
          <p:nvPr>
            <p:ph type="sldNum" sz="quarter" idx="12"/>
          </p:nvPr>
        </p:nvSpPr>
        <p:spPr>
          <a:xfrm>
            <a:off x="7010400" y="6492875"/>
            <a:ext cx="2133600" cy="365125"/>
          </a:xfrm>
        </p:spPr>
        <p:txBody>
          <a:bodyPr/>
          <a:lstStyle/>
          <a:p>
            <a:pPr>
              <a:defRPr/>
            </a:pPr>
            <a:fld id="{EDBE8C9E-7699-4762-B90A-4BD8781E2629}" type="slidenum">
              <a:rPr lang="en-US" smtClean="0"/>
              <a:pPr>
                <a:defRPr/>
              </a:pPr>
              <a:t>95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
          <p:cNvSpPr txBox="1">
            <a:spLocks noChangeArrowheads="1"/>
          </p:cNvSpPr>
          <p:nvPr/>
        </p:nvSpPr>
        <p:spPr bwMode="auto">
          <a:xfrm>
            <a:off x="381000" y="457200"/>
            <a:ext cx="701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a:t>Embedded Universal Tools and Online Features Review:</a:t>
            </a:r>
          </a:p>
        </p:txBody>
      </p:sp>
      <p:sp>
        <p:nvSpPr>
          <p:cNvPr id="100356" name="TextBox 4"/>
          <p:cNvSpPr txBox="1">
            <a:spLocks noChangeArrowheads="1"/>
          </p:cNvSpPr>
          <p:nvPr/>
        </p:nvSpPr>
        <p:spPr bwMode="auto">
          <a:xfrm>
            <a:off x="1066800" y="1524000"/>
            <a:ext cx="5867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342900" indent="-342900" eaLnBrk="1" hangingPunct="1">
              <a:spcBef>
                <a:spcPct val="0"/>
              </a:spcBef>
              <a:spcAft>
                <a:spcPts val="1200"/>
              </a:spcAft>
            </a:pPr>
            <a:r>
              <a:rPr lang="en-US" altLang="en-US" sz="2400" b="1" dirty="0"/>
              <a:t>F</a:t>
            </a:r>
            <a:r>
              <a:rPr lang="en-US" altLang="en-US" sz="2400" b="1" dirty="0" smtClean="0"/>
              <a:t>amiliarize </a:t>
            </a:r>
            <a:r>
              <a:rPr lang="en-US" altLang="en-US" sz="2400" b="1" dirty="0"/>
              <a:t>yourself with all of the embedded universal tools and online </a:t>
            </a:r>
            <a:r>
              <a:rPr lang="en-US" altLang="en-US" sz="2400" b="1" dirty="0" smtClean="0"/>
              <a:t>features.</a:t>
            </a:r>
            <a:endParaRPr lang="en-US" altLang="en-US" sz="2400" b="1" dirty="0"/>
          </a:p>
          <a:p>
            <a:pPr marL="342900" indent="-342900" eaLnBrk="1" hangingPunct="1">
              <a:spcBef>
                <a:spcPct val="0"/>
              </a:spcBef>
              <a:spcAft>
                <a:spcPts val="1200"/>
              </a:spcAft>
            </a:pPr>
            <a:r>
              <a:rPr lang="en-US" altLang="en-US" sz="2400" b="1" dirty="0"/>
              <a:t>P</a:t>
            </a:r>
            <a:r>
              <a:rPr lang="en-US" altLang="en-US" sz="2400" b="1" dirty="0" smtClean="0"/>
              <a:t>lan </a:t>
            </a:r>
            <a:r>
              <a:rPr lang="en-US" altLang="en-US" sz="2400" b="1" dirty="0"/>
              <a:t>on using the ones with which you are most </a:t>
            </a:r>
            <a:r>
              <a:rPr lang="en-US" altLang="en-US" sz="2400" b="1" dirty="0" smtClean="0"/>
              <a:t>comfortable.</a:t>
            </a:r>
            <a:endParaRPr lang="en-US" altLang="en-US" sz="2400" b="1" dirty="0"/>
          </a:p>
          <a:p>
            <a:pPr marL="342900" indent="-342900" eaLnBrk="1" hangingPunct="1">
              <a:spcBef>
                <a:spcPct val="0"/>
              </a:spcBef>
              <a:spcAft>
                <a:spcPts val="1200"/>
              </a:spcAft>
            </a:pPr>
            <a:r>
              <a:rPr lang="en-US" altLang="en-US" sz="2400" b="1" dirty="0"/>
              <a:t>U</a:t>
            </a:r>
            <a:r>
              <a:rPr lang="en-US" altLang="en-US" sz="2400" b="1" dirty="0" smtClean="0"/>
              <a:t>se </a:t>
            </a:r>
            <a:r>
              <a:rPr lang="en-US" altLang="en-US" sz="2400" b="1" dirty="0"/>
              <a:t>tools that make the most sense for a particular </a:t>
            </a:r>
            <a:r>
              <a:rPr lang="en-US" altLang="en-US" sz="2400" b="1" dirty="0" smtClean="0"/>
              <a:t>question.</a:t>
            </a:r>
            <a:endParaRPr lang="en-US" altLang="en-US" sz="2400" b="1" dirty="0"/>
          </a:p>
          <a:p>
            <a:pPr eaLnBrk="1" hangingPunct="1">
              <a:spcBef>
                <a:spcPct val="0"/>
              </a:spcBef>
              <a:buFontTx/>
              <a:buNone/>
            </a:pPr>
            <a:endParaRPr lang="en-US" altLang="en-US" sz="2400" dirty="0"/>
          </a:p>
        </p:txBody>
      </p:sp>
      <p:pic>
        <p:nvPicPr>
          <p:cNvPr id="7" name="Male 4"/>
          <p:cNvPicPr>
            <a:picLocks noChangeAspect="1"/>
          </p:cNvPicPr>
          <p:nvPr>
            <p:custDataLst>
              <p:tags r:id="rId2"/>
            </p:custDataLst>
          </p:nvPr>
        </p:nvPicPr>
        <p:blipFill>
          <a:blip r:embed="rId8"/>
          <a:stretch>
            <a:fillRect/>
          </a:stretch>
        </p:blipFill>
        <p:spPr>
          <a:xfrm>
            <a:off x="6248400" y="466725"/>
            <a:ext cx="2895600" cy="6186488"/>
          </a:xfrm>
          <a:prstGeom prst="rect">
            <a:avLst/>
          </a:prstGeom>
          <a:effectLst>
            <a:outerShdw blurRad="50800" dist="38100" dir="2700000" algn="tl" rotWithShape="0">
              <a:prstClr val="black">
                <a:alpha val="40000"/>
              </a:prstClr>
            </a:outerShdw>
          </a:effectLst>
        </p:spPr>
      </p:pic>
      <p:pic>
        <p:nvPicPr>
          <p:cNvPr id="100358" name="Picture 2" descr="C:\Users\abthompson\AppData\Local\Microsoft\Windows\Temporary Internet Files\Content.IE5\6U7U7F1W\MC9004347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142" y="1538161"/>
            <a:ext cx="631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2" descr="C:\Users\abthompson\AppData\Local\Microsoft\Windows\Temporary Internet Files\Content.IE5\6U7U7F1W\MC9004347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140" y="2616199"/>
            <a:ext cx="631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2" descr="C:\Users\abthompson\AppData\Local\Microsoft\Windows\Temporary Internet Files\Content.IE5\6U7U7F1W\MC9004347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141" y="3733800"/>
            <a:ext cx="631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EmbedTools_s9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05800" y="6277708"/>
            <a:ext cx="609600" cy="609600"/>
          </a:xfrm>
          <a:prstGeom prst="rect">
            <a:avLst/>
          </a:prstGeom>
        </p:spPr>
      </p:pic>
      <p:sp>
        <p:nvSpPr>
          <p:cNvPr id="2" name="Slide Number Placeholder 1"/>
          <p:cNvSpPr>
            <a:spLocks noGrp="1"/>
          </p:cNvSpPr>
          <p:nvPr>
            <p:ph type="sldNum" sz="quarter" idx="12"/>
          </p:nvPr>
        </p:nvSpPr>
        <p:spPr>
          <a:xfrm>
            <a:off x="6992815" y="6469429"/>
            <a:ext cx="2133600" cy="365125"/>
          </a:xfrm>
        </p:spPr>
        <p:txBody>
          <a:bodyPr/>
          <a:lstStyle/>
          <a:p>
            <a:pPr>
              <a:defRPr/>
            </a:pPr>
            <a:fld id="{EDBE8C9E-7699-4762-B90A-4BD8781E2629}" type="slidenum">
              <a:rPr lang="en-US" smtClean="0"/>
              <a:pPr>
                <a:defRPr/>
              </a:pPr>
              <a:t>96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3" descr="blackboa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1000"/>
            <a:ext cx="74469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5"/>
          <p:cNvSpPr txBox="1">
            <a:spLocks noChangeArrowheads="1"/>
          </p:cNvSpPr>
          <p:nvPr/>
        </p:nvSpPr>
        <p:spPr bwMode="auto">
          <a:xfrm>
            <a:off x="914400" y="1600200"/>
            <a:ext cx="5867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eaLnBrk="1" hangingPunct="1">
              <a:spcBef>
                <a:spcPct val="0"/>
              </a:spcBef>
              <a:spcAft>
                <a:spcPts val="1200"/>
              </a:spcAft>
            </a:pPr>
            <a:r>
              <a:rPr lang="en-US" altLang="en-US" sz="2800" b="1" dirty="0"/>
              <a:t>Practice using the tools in the </a:t>
            </a:r>
            <a:r>
              <a:rPr lang="en-US" altLang="en-US" sz="2800" b="1" dirty="0">
                <a:solidFill>
                  <a:srgbClr val="0070C0"/>
                </a:solidFill>
              </a:rPr>
              <a:t>Practice Test</a:t>
            </a:r>
            <a:r>
              <a:rPr lang="en-US" altLang="en-US" sz="2800" b="1" dirty="0"/>
              <a:t> or </a:t>
            </a:r>
            <a:r>
              <a:rPr lang="en-US" altLang="en-US" sz="2800" b="1" dirty="0">
                <a:solidFill>
                  <a:srgbClr val="0070C0"/>
                </a:solidFill>
              </a:rPr>
              <a:t>Training </a:t>
            </a:r>
            <a:r>
              <a:rPr lang="en-US" altLang="en-US" sz="2800" b="1" dirty="0" smtClean="0">
                <a:solidFill>
                  <a:srgbClr val="0070C0"/>
                </a:solidFill>
              </a:rPr>
              <a:t>Test.</a:t>
            </a:r>
            <a:endParaRPr lang="en-US" altLang="en-US" sz="2800" b="1" dirty="0"/>
          </a:p>
          <a:p>
            <a:pPr marL="457200" indent="-457200" eaLnBrk="1" hangingPunct="1">
              <a:spcBef>
                <a:spcPct val="0"/>
              </a:spcBef>
              <a:spcAft>
                <a:spcPts val="1200"/>
              </a:spcAft>
            </a:pPr>
            <a:r>
              <a:rPr lang="en-US" altLang="en-US" sz="2800" b="1" dirty="0"/>
              <a:t>Visit the Smarter Balanced website for more </a:t>
            </a:r>
            <a:r>
              <a:rPr lang="en-US" altLang="en-US" sz="2800" b="1" dirty="0" smtClean="0"/>
              <a:t>information.</a:t>
            </a:r>
            <a:endParaRPr lang="en-US" altLang="en-US" sz="2800" b="1" dirty="0"/>
          </a:p>
          <a:p>
            <a:pPr eaLnBrk="1" hangingPunct="1">
              <a:spcBef>
                <a:spcPct val="0"/>
              </a:spcBef>
              <a:buFontTx/>
              <a:buNone/>
            </a:pPr>
            <a:endParaRPr lang="en-US" altLang="en-US" sz="2800" dirty="0"/>
          </a:p>
        </p:txBody>
      </p:sp>
      <p:pic>
        <p:nvPicPr>
          <p:cNvPr id="7" name="Male 4"/>
          <p:cNvPicPr>
            <a:picLocks noChangeAspect="1"/>
          </p:cNvPicPr>
          <p:nvPr>
            <p:custDataLst>
              <p:tags r:id="rId2"/>
            </p:custDataLst>
          </p:nvPr>
        </p:nvPicPr>
        <p:blipFill>
          <a:blip r:embed="rId8"/>
          <a:stretch>
            <a:fillRect/>
          </a:stretch>
        </p:blipFill>
        <p:spPr>
          <a:xfrm>
            <a:off x="5991225" y="381000"/>
            <a:ext cx="3116263" cy="6186488"/>
          </a:xfrm>
          <a:prstGeom prst="rect">
            <a:avLst/>
          </a:prstGeom>
          <a:effectLst>
            <a:outerShdw blurRad="50800" dist="38100" dir="2700000" algn="tl" rotWithShape="0">
              <a:prstClr val="black">
                <a:alpha val="40000"/>
              </a:prstClr>
            </a:outerShdw>
          </a:effectLst>
        </p:spPr>
      </p:pic>
      <p:sp>
        <p:nvSpPr>
          <p:cNvPr id="101381" name="TextBox 7"/>
          <p:cNvSpPr txBox="1">
            <a:spLocks noChangeArrowheads="1"/>
          </p:cNvSpPr>
          <p:nvPr/>
        </p:nvSpPr>
        <p:spPr bwMode="auto">
          <a:xfrm>
            <a:off x="381000" y="457200"/>
            <a:ext cx="701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b="1"/>
              <a:t>Embedded Universal Tools and Online Features Resources:</a:t>
            </a:r>
          </a:p>
        </p:txBody>
      </p:sp>
      <p:pic>
        <p:nvPicPr>
          <p:cNvPr id="3" name="EmbedTools_s97.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282354" y="6236677"/>
            <a:ext cx="609600" cy="609600"/>
          </a:xfrm>
          <a:prstGeom prst="rect">
            <a:avLst/>
          </a:prstGeom>
        </p:spPr>
      </p:pic>
      <p:sp>
        <p:nvSpPr>
          <p:cNvPr id="2" name="Slide Number Placeholder 1"/>
          <p:cNvSpPr>
            <a:spLocks noGrp="1"/>
          </p:cNvSpPr>
          <p:nvPr>
            <p:ph type="sldNum" sz="quarter" idx="12"/>
          </p:nvPr>
        </p:nvSpPr>
        <p:spPr>
          <a:xfrm>
            <a:off x="7039708" y="6469429"/>
            <a:ext cx="2133600" cy="365125"/>
          </a:xfrm>
        </p:spPr>
        <p:txBody>
          <a:bodyPr/>
          <a:lstStyle/>
          <a:p>
            <a:pPr>
              <a:defRPr/>
            </a:pPr>
            <a:fld id="{EDBE8C9E-7699-4762-B90A-4BD8781E2629}" type="slidenum">
              <a:rPr lang="en-US" smtClean="0"/>
              <a:pPr>
                <a:defRPr/>
              </a:pPr>
              <a:t>97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38400" y="1524000"/>
            <a:ext cx="6705600" cy="2079625"/>
          </a:xfrm>
          <a:prstGeom prst="rect">
            <a:avLst/>
          </a:prstGeom>
          <a:noFill/>
          <a:ln w="9525">
            <a:noFill/>
            <a:miter lim="800000"/>
            <a:headEnd/>
            <a:tailEnd/>
          </a:ln>
        </p:spPr>
        <p:txBody>
          <a:bodyPr anchor="ctr"/>
          <a:lstStyle/>
          <a:p>
            <a:pPr algn="ctr" fontAlgn="auto">
              <a:spcBef>
                <a:spcPts val="0"/>
              </a:spcBef>
              <a:spcAft>
                <a:spcPts val="0"/>
              </a:spcAft>
              <a:defRPr/>
            </a:pPr>
            <a:r>
              <a:rPr lang="en-US" sz="4000" b="1" dirty="0">
                <a:effectLst>
                  <a:outerShdw blurRad="38100" dist="38100" dir="2700000" algn="tl">
                    <a:srgbClr val="000000">
                      <a:alpha val="43137"/>
                    </a:srgbClr>
                  </a:outerShdw>
                </a:effectLst>
                <a:latin typeface="Arial" panose="020B0604020202020204" pitchFamily="34" charset="0"/>
                <a:ea typeface="+mj-ea"/>
                <a:cs typeface="Arial" pitchFamily="34" charset="0"/>
              </a:rPr>
              <a:t>For more information </a:t>
            </a:r>
          </a:p>
          <a:p>
            <a:pPr algn="ctr" fontAlgn="auto">
              <a:spcBef>
                <a:spcPts val="0"/>
              </a:spcBef>
              <a:spcAft>
                <a:spcPts val="0"/>
              </a:spcAft>
              <a:defRPr/>
            </a:pPr>
            <a:r>
              <a:rPr lang="en-US" sz="4000" b="1" dirty="0">
                <a:effectLst>
                  <a:outerShdw blurRad="38100" dist="38100" dir="2700000" algn="tl">
                    <a:srgbClr val="000000">
                      <a:alpha val="43137"/>
                    </a:srgbClr>
                  </a:outerShdw>
                </a:effectLst>
                <a:latin typeface="Arial" panose="020B0604020202020204" pitchFamily="34" charset="0"/>
                <a:ea typeface="+mj-ea"/>
                <a:cs typeface="Arial" pitchFamily="34" charset="0"/>
              </a:rPr>
              <a:t>please visit:</a:t>
            </a:r>
          </a:p>
          <a:p>
            <a:pPr algn="ctr" fontAlgn="auto">
              <a:spcBef>
                <a:spcPts val="0"/>
              </a:spcBef>
              <a:spcAft>
                <a:spcPts val="0"/>
              </a:spcAft>
              <a:defRPr/>
            </a:pPr>
            <a:r>
              <a:rPr lang="en-US" sz="3600" b="1" dirty="0">
                <a:solidFill>
                  <a:srgbClr val="FF00FF"/>
                </a:solidFill>
                <a:latin typeface="Arial" panose="020B0604020202020204" pitchFamily="34" charset="0"/>
                <a:ea typeface="+mj-ea"/>
                <a:cs typeface="Arial" pitchFamily="34" charset="0"/>
              </a:rPr>
              <a:t/>
            </a:r>
            <a:br>
              <a:rPr lang="en-US" sz="3600" b="1" dirty="0">
                <a:solidFill>
                  <a:srgbClr val="FF00FF"/>
                </a:solidFill>
                <a:latin typeface="Arial" panose="020B0604020202020204" pitchFamily="34" charset="0"/>
                <a:ea typeface="+mj-ea"/>
                <a:cs typeface="Arial" pitchFamily="34" charset="0"/>
              </a:rPr>
            </a:br>
            <a:r>
              <a:rPr lang="en-US" sz="4000" b="1" dirty="0">
                <a:latin typeface="Arial" panose="020B0604020202020204" pitchFamily="34" charset="0"/>
                <a:ea typeface="+mj-ea"/>
                <a:cs typeface="Arial" pitchFamily="34" charset="0"/>
              </a:rPr>
              <a:t>www.smarterbalanced.org</a:t>
            </a:r>
          </a:p>
        </p:txBody>
      </p:sp>
      <p:pic>
        <p:nvPicPr>
          <p:cNvPr id="102403" name="Picture 4" descr="smarterbalanced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648200"/>
            <a:ext cx="52355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le 4"/>
          <p:cNvPicPr>
            <a:picLocks noChangeAspect="1"/>
          </p:cNvPicPr>
          <p:nvPr>
            <p:custDataLst>
              <p:tags r:id="rId2"/>
            </p:custDataLst>
          </p:nvPr>
        </p:nvPicPr>
        <p:blipFill>
          <a:blip r:embed="rId8"/>
          <a:stretch>
            <a:fillRect/>
          </a:stretch>
        </p:blipFill>
        <p:spPr>
          <a:xfrm>
            <a:off x="152400" y="228600"/>
            <a:ext cx="2362200" cy="6507163"/>
          </a:xfrm>
          <a:prstGeom prst="rect">
            <a:avLst/>
          </a:prstGeom>
          <a:effectLst>
            <a:outerShdw blurRad="50800" dist="38100" dir="2700000" algn="tl" rotWithShape="0">
              <a:prstClr val="black">
                <a:alpha val="40000"/>
              </a:prstClr>
            </a:outerShdw>
          </a:effectLst>
        </p:spPr>
      </p:pic>
      <p:pic>
        <p:nvPicPr>
          <p:cNvPr id="3" name="EmbedTools_s98.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6283569"/>
            <a:ext cx="609600" cy="609600"/>
          </a:xfrm>
          <a:prstGeom prst="rect">
            <a:avLst/>
          </a:prstGeom>
        </p:spPr>
      </p:pic>
      <p:sp>
        <p:nvSpPr>
          <p:cNvPr id="2" name="Slide Number Placeholder 1"/>
          <p:cNvSpPr>
            <a:spLocks noGrp="1"/>
          </p:cNvSpPr>
          <p:nvPr>
            <p:ph type="sldNum" sz="quarter" idx="12"/>
          </p:nvPr>
        </p:nvSpPr>
        <p:spPr>
          <a:xfrm>
            <a:off x="7010400" y="6469429"/>
            <a:ext cx="2133600" cy="365125"/>
          </a:xfrm>
        </p:spPr>
        <p:txBody>
          <a:bodyPr/>
          <a:lstStyle/>
          <a:p>
            <a:pPr>
              <a:defRPr/>
            </a:pPr>
            <a:fld id="{EDBE8C9E-7699-4762-B90A-4BD8781E2629}" type="slidenum">
              <a:rPr lang="en-US" smtClean="0"/>
              <a:pPr>
                <a:defRPr/>
              </a:pPr>
              <a:t>98</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1"/>
  <p:tag name="TAG_BACKING_FORM_KEY" val="198534-c:\users\abthompson\documents\articulate\operational modules\tools\2014 09 08 embedded universal tools and online features for cal production.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CHARACTER_FILE" val=".\characters\2e276a43-8549-4ce3-9f30-bb2d639240cb.emf"/>
  <p:tag name="ARTICULATE_CHARACTER_TYPE" val="illustrated"/>
  <p:tag name="ARTICULATE_CHARACTER_ID" val="Male 4"/>
  <p:tag name="ARTICULATE_CHARACTER_EXPRESSION" val="m4/m4_3_talking_head_side_standing.wmf"/>
  <p:tag name="ARTICULATE_CHARACTER_POSE" val="m4/m4_13_pointer1_body_side_standing.wmf"/>
  <p:tag name="ARTICULATE_CHARACTER_FLIP" val="False"/>
</p:tagLst>
</file>

<file path=ppt/tags/tag10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01.xml><?xml version="1.0" encoding="utf-8"?>
<p:tagLst xmlns:a="http://schemas.openxmlformats.org/drawingml/2006/main" xmlns:r="http://schemas.openxmlformats.org/officeDocument/2006/relationships" xmlns:p="http://schemas.openxmlformats.org/presentationml/2006/main">
  <p:tag name="AUDIO_ID" val="412"/>
  <p:tag name="ARTICULATE_USED_LAYOUT" val="2"/>
</p:tagLst>
</file>

<file path=ppt/tags/tag102.xml><?xml version="1.0" encoding="utf-8"?>
<p:tagLst xmlns:a="http://schemas.openxmlformats.org/drawingml/2006/main" xmlns:r="http://schemas.openxmlformats.org/officeDocument/2006/relationships" xmlns:p="http://schemas.openxmlformats.org/presentationml/2006/main">
  <p:tag name="AUDIO_ID" val="414"/>
  <p:tag name="ARTICULATE_USED_LAYOUT" val="2"/>
</p:tagLst>
</file>

<file path=ppt/tags/tag103.xml><?xml version="1.0" encoding="utf-8"?>
<p:tagLst xmlns:a="http://schemas.openxmlformats.org/drawingml/2006/main" xmlns:r="http://schemas.openxmlformats.org/officeDocument/2006/relationships" xmlns:p="http://schemas.openxmlformats.org/presentationml/2006/main">
  <p:tag name="AUDIO_ID" val="415"/>
  <p:tag name="ARTICULATE_USED_LAYOUT" val="2"/>
</p:tagLst>
</file>

<file path=ppt/tags/tag104.xml><?xml version="1.0" encoding="utf-8"?>
<p:tagLst xmlns:a="http://schemas.openxmlformats.org/drawingml/2006/main" xmlns:r="http://schemas.openxmlformats.org/officeDocument/2006/relationships" xmlns:p="http://schemas.openxmlformats.org/presentationml/2006/main">
  <p:tag name="AUDIO_ID" val="418"/>
  <p:tag name="ARTICULATE_USED_LAYOUT" val="2"/>
</p:tagLst>
</file>

<file path=ppt/tags/tag105.xml><?xml version="1.0" encoding="utf-8"?>
<p:tagLst xmlns:a="http://schemas.openxmlformats.org/drawingml/2006/main" xmlns:r="http://schemas.openxmlformats.org/officeDocument/2006/relationships" xmlns:p="http://schemas.openxmlformats.org/presentationml/2006/main">
  <p:tag name="AUDIO_ID" val="417"/>
  <p:tag name="ARTICULATE_USED_LAYOUT" val="2"/>
</p:tagLst>
</file>

<file path=ppt/tags/tag106.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5 - Glossary.wav"/>
  <p:tag name="ELAPSEDTIME" val="11.52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384"/>
  <p:tag name="ARTICULATE_USED_LAYOUT" val="2"/>
</p:tagLst>
</file>

<file path=ppt/tags/tag107.xml><?xml version="1.0" encoding="utf-8"?>
<p:tagLst xmlns:a="http://schemas.openxmlformats.org/drawingml/2006/main" xmlns:r="http://schemas.openxmlformats.org/officeDocument/2006/relationships" xmlns:p="http://schemas.openxmlformats.org/presentationml/2006/main">
  <p:tag name="ARTICULATE_CHARACTER_FILE" val=".\characters\11995497-abbe-4d2d-b7ac-6afc8fc0138a.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True"/>
</p:tagLst>
</file>

<file path=ppt/tags/tag10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09.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6 - Glossary.wav"/>
  <p:tag name="ELAPSEDTIME" val="6.58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85"/>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433"/>
  <p:tag name="ARTICULATE_USED_LAYOUT" val="1"/>
</p:tagLst>
</file>

<file path=ppt/tags/tag1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11.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7 - Glossary.wav"/>
  <p:tag name="ELAPSEDTIME" val="4.83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86"/>
  <p:tag name="ARTICULATE_USED_LAYOUT" val="2"/>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13.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8 - Glossary.wav"/>
  <p:tag name="ELAPSEDTIME" val="4.93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87"/>
  <p:tag name="ARTICULATE_USED_LAYOUT" val="2"/>
</p:tagLst>
</file>

<file path=ppt/tags/tag11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6"/>
</p:tagLst>
</file>

<file path=ppt/tags/tag115.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9 - Glossary.wav"/>
  <p:tag name="ELAPSEDTIME" val="5.7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88"/>
  <p:tag name="ARTICULATE_USED_LAYOUT" val="2"/>
</p:tagLst>
</file>

<file path=ppt/tags/tag1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17.xml><?xml version="1.0" encoding="utf-8"?>
<p:tagLst xmlns:a="http://schemas.openxmlformats.org/drawingml/2006/main" xmlns:r="http://schemas.openxmlformats.org/officeDocument/2006/relationships" xmlns:p="http://schemas.openxmlformats.org/presentationml/2006/main">
  <p:tag name="ARTICULATE_TITLE_TAG" val="Writing Tools"/>
  <p:tag name="ARTICULATE_AUDIO_RECORDED" val="1"/>
  <p:tag name="ORIGINAL_AUDIO_FILEPATH" val="C:\Users\ABTHOMPSON\Desktop\uploaded to AO- thumb drive\TOOLS\filecleanup audacity output\Slide 80 - Writing Tools.wav"/>
  <p:tag name="ELAPSEDTIME" val="5.77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389"/>
  <p:tag name="ARTICULATE_USED_LAYOUT" val="2"/>
</p:tagLst>
</file>

<file path=ppt/tags/tag118.xml><?xml version="1.0" encoding="utf-8"?>
<p:tagLst xmlns:a="http://schemas.openxmlformats.org/drawingml/2006/main" xmlns:r="http://schemas.openxmlformats.org/officeDocument/2006/relationships" xmlns:p="http://schemas.openxmlformats.org/presentationml/2006/main">
  <p:tag name="ARTICULATE_CHARACTER_FILE" val=".\characters\1b475271-4a9e-4f4d-a603-c64aaf5c32bc.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True"/>
</p:tagLst>
</file>

<file path=ppt/tags/tag1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2.xml><?xml version="1.0" encoding="utf-8"?>
<p:tagLst xmlns:a="http://schemas.openxmlformats.org/drawingml/2006/main" xmlns:r="http://schemas.openxmlformats.org/officeDocument/2006/relationships" xmlns:p="http://schemas.openxmlformats.org/presentationml/2006/main">
  <p:tag name="ARTICULATE_CHARACTER_FILE" val=".\characters\437960ea-a668-42d0-9881-742f5450ef5f.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120.xml><?xml version="1.0" encoding="utf-8"?>
<p:tagLst xmlns:a="http://schemas.openxmlformats.org/drawingml/2006/main" xmlns:r="http://schemas.openxmlformats.org/officeDocument/2006/relationships" xmlns:p="http://schemas.openxmlformats.org/presentationml/2006/main">
  <p:tag name="ARTICULATE_TITLE_TAG" val="Writing Tools"/>
  <p:tag name="ARTICULATE_AUDIO_RECORDED" val="1"/>
  <p:tag name="ORIGINAL_AUDIO_FILEPATH" val="C:\Users\ABTHOMPSON\Desktop\uploaded to AO- thumb drive\TOOLS\filecleanup audacity output\Slide 81 - Writing Tools.wav"/>
  <p:tag name="ELAPSEDTIME" val="4.0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0"/>
  <p:tag name="ARTICULATE_USED_LAYOUT" val="2"/>
</p:tagLst>
</file>

<file path=ppt/tags/tag1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6"/>
</p:tagLst>
</file>

<file path=ppt/tags/tag122.xml><?xml version="1.0" encoding="utf-8"?>
<p:tagLst xmlns:a="http://schemas.openxmlformats.org/drawingml/2006/main" xmlns:r="http://schemas.openxmlformats.org/officeDocument/2006/relationships" xmlns:p="http://schemas.openxmlformats.org/presentationml/2006/main">
  <p:tag name="ARTICULATE_TITLE_TAG" val="Writing Tools"/>
  <p:tag name="ARTICULATE_AUDIO_RECORDED" val="1"/>
  <p:tag name="ORIGINAL_AUDIO_FILEPATH" val="C:\Users\ABTHOMPSON\Desktop\uploaded to AO- thumb drive\TOOLS\filecleanup audacity output\Slide 82 - Writing Tools.wav"/>
  <p:tag name="ELAPSEDTIME" val="2.8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1"/>
  <p:tag name="ARTICULATE_USED_LAYOUT" val="2"/>
</p:tagLst>
</file>

<file path=ppt/tags/tag1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24.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4 - Tools Review.wav"/>
  <p:tag name="ELAPSEDTIME" val="5.25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393"/>
  <p:tag name="ARTICULATE_USED_LAYOUT" val="2"/>
</p:tagLst>
</file>

<file path=ppt/tags/tag125.xml><?xml version="1.0" encoding="utf-8"?>
<p:tagLst xmlns:a="http://schemas.openxmlformats.org/drawingml/2006/main" xmlns:r="http://schemas.openxmlformats.org/officeDocument/2006/relationships" xmlns:p="http://schemas.openxmlformats.org/presentationml/2006/main">
  <p:tag name="ARTICULATE_CHARACTER_FILE" val=".\characters\2942cace-a896-4bf0-a6b7-a6417e2622e3.emf"/>
  <p:tag name="ARTICULATE_CHARACTER_TYPE" val="illustrated"/>
  <p:tag name="ARTICULATE_CHARACTER_ID" val="Male 4"/>
  <p:tag name="ARTICULATE_CHARACTER_EXPRESSION" val="m4/m4_3_talking_head_front_standing.wmf"/>
  <p:tag name="ARTICULATE_CHARACTER_POSE" val="m4/m4_3_talking_body_front_standing.wmf"/>
  <p:tag name="ARTICULATE_CHARACTER_FLIP" val="False"/>
</p:tagLst>
</file>

<file path=ppt/tags/tag1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27.xml><?xml version="1.0" encoding="utf-8"?>
<p:tagLst xmlns:a="http://schemas.openxmlformats.org/drawingml/2006/main" xmlns:r="http://schemas.openxmlformats.org/officeDocument/2006/relationships" xmlns:p="http://schemas.openxmlformats.org/presentationml/2006/main">
  <p:tag name="AUDIO_ID" val="446"/>
  <p:tag name="ARTICULATE_USED_LAYOUT" val="1"/>
</p:tagLst>
</file>

<file path=ppt/tags/tag128.xml><?xml version="1.0" encoding="utf-8"?>
<p:tagLst xmlns:a="http://schemas.openxmlformats.org/drawingml/2006/main" xmlns:r="http://schemas.openxmlformats.org/officeDocument/2006/relationships" xmlns:p="http://schemas.openxmlformats.org/presentationml/2006/main">
  <p:tag name="ARTICULATE_TITLE_TAG" val="Strikethrough"/>
  <p:tag name="ARTICULATE_AUDIO_RECORDED" val="1"/>
  <p:tag name="ORIGINAL_AUDIO_FILEPATH" val="C:\Users\ABTHOMPSON\Desktop\uploaded to AO- thumb drive\TOOLS\filecleanup audacity output\Slide 43 - Strikethrough.wav"/>
  <p:tag name="ELAPSEDTIME" val="7.13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35"/>
  <p:tag name="ARTICULATE_USED_LAYOUT" val="2"/>
</p:tagLst>
</file>

<file path=ppt/tags/tag1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3.xml><?xml version="1.0" encoding="utf-8"?>
<p:tagLst xmlns:a="http://schemas.openxmlformats.org/drawingml/2006/main" xmlns:r="http://schemas.openxmlformats.org/officeDocument/2006/relationships" xmlns:p="http://schemas.openxmlformats.org/presentationml/2006/main">
  <p:tag name="AUDIO_ID" val="434"/>
  <p:tag name="ARTICULATE_USED_LAYOUT" val="1"/>
</p:tagLst>
</file>

<file path=ppt/tags/tag130.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8 - Tools Review.wav"/>
  <p:tag name="ELAPSEDTIME" val="2.61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39"/>
  <p:tag name="ARTICULATE_USED_LAYOUT" val="2"/>
</p:tagLst>
</file>

<file path=ppt/tags/tag1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32.xml><?xml version="1.0" encoding="utf-8"?>
<p:tagLst xmlns:a="http://schemas.openxmlformats.org/drawingml/2006/main" xmlns:r="http://schemas.openxmlformats.org/officeDocument/2006/relationships" xmlns:p="http://schemas.openxmlformats.org/presentationml/2006/main">
  <p:tag name="ARTICULATE_TITLE_TAG" val="Notepad"/>
  <p:tag name="ARTICULATE_AUDIO_RECORDED" val="1"/>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ORIGINAL_AUDIO_FILEPATH" val="C:\Users\abthompson\Desktop\SOUND\Slide 50 - Notepad.wav"/>
  <p:tag name="ELAPSEDTIME" val="18.462"/>
  <p:tag name="AUDIO_ID" val="440"/>
  <p:tag name="ARTICULATE_USED_LAYOUT" val="2"/>
</p:tagLst>
</file>

<file path=ppt/tags/tag1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34.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9 - Tools Review.wav"/>
  <p:tag name="ELAPSEDTIME" val="2.8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8"/>
  <p:tag name="ARTICULATE_USED_LAYOUT" val="2"/>
</p:tagLst>
</file>

<file path=ppt/tags/tag1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36.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5 - Tools Review.wav"/>
  <p:tag name="ELAPSEDTIME" val="5.5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4"/>
  <p:tag name="ARTICULATE_USED_LAYOUT" val="2"/>
</p:tagLst>
</file>

<file path=ppt/tags/tag1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38.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6 - Tools Review.wav"/>
  <p:tag name="ELAPSEDTIME" val="2.66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5"/>
  <p:tag name="ARTICULATE_USED_LAYOUT" val="2"/>
</p:tagLst>
</file>

<file path=ppt/tags/tag13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6"/>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437960ea-a668-42d0-9881-742f5450ef5f.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140.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87 - Tools Review.wav"/>
  <p:tag name="ELAPSEDTIME" val="6.76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6"/>
  <p:tag name="ARTICULATE_USED_LAYOUT" val="2"/>
</p:tagLst>
</file>

<file path=ppt/tags/tag1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42.xml><?xml version="1.0" encoding="utf-8"?>
<p:tagLst xmlns:a="http://schemas.openxmlformats.org/drawingml/2006/main" xmlns:r="http://schemas.openxmlformats.org/officeDocument/2006/relationships" xmlns:p="http://schemas.openxmlformats.org/presentationml/2006/main">
  <p:tag name="AUDIO_ID" val="416"/>
  <p:tag name="ARTICULATE_USED_LAYOUT" val="2"/>
</p:tagLst>
</file>

<file path=ppt/tags/tag143.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91 - Tools Review.wav"/>
  <p:tag name="ELAPSEDTIME" val="2.2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0"/>
  <p:tag name="ARTICULATE_USED_LAYOUT" val="2"/>
</p:tagLst>
</file>

<file path=ppt/tags/tag1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45.xml><?xml version="1.0" encoding="utf-8"?>
<p:tagLst xmlns:a="http://schemas.openxmlformats.org/drawingml/2006/main" xmlns:r="http://schemas.openxmlformats.org/officeDocument/2006/relationships" xmlns:p="http://schemas.openxmlformats.org/presentationml/2006/main">
  <p:tag name="ARTICULATE_TITLE_TAG" val="Tools Review"/>
  <p:tag name="ARTICULATE_AUDIO_RECORDED" val="1"/>
  <p:tag name="ORIGINAL_AUDIO_FILEPATH" val="C:\Users\ABTHOMPSON\Desktop\uploaded to AO- thumb drive\TOOLS\filecleanup audacity output\Slide 92 - Tools Review.wav"/>
  <p:tag name="ELAPSEDTIME" val="2.7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1"/>
  <p:tag name="ARTICULATE_USED_LAYOUT" val="2"/>
</p:tagLst>
</file>

<file path=ppt/tags/tag1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47.xml><?xml version="1.0" encoding="utf-8"?>
<p:tagLst xmlns:a="http://schemas.openxmlformats.org/drawingml/2006/main" xmlns:r="http://schemas.openxmlformats.org/officeDocument/2006/relationships" xmlns:p="http://schemas.openxmlformats.org/presentationml/2006/main">
  <p:tag name="AUDIO_ID" val="423"/>
  <p:tag name="ARTICULATE_USED_LAYOUT" val="2"/>
</p:tagLst>
</file>

<file path=ppt/tags/tag148.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3 - Navigation Aids.wav"/>
  <p:tag name="ELAPSEDTIME" val="17.81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402"/>
  <p:tag name="ARTICULATE_USED_LAYOUT" val="2"/>
</p:tagLst>
</file>

<file path=ppt/tags/tag149.xml><?xml version="1.0" encoding="utf-8"?>
<p:tagLst xmlns:a="http://schemas.openxmlformats.org/drawingml/2006/main" xmlns:r="http://schemas.openxmlformats.org/officeDocument/2006/relationships" xmlns:p="http://schemas.openxmlformats.org/presentationml/2006/main">
  <p:tag name="ARTICULATE_CHARACTER_FILE" val=".\characters\079c3942-8dcd-42fb-ab6e-c25b28aaaea5.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False"/>
</p:tagLst>
</file>

<file path=ppt/tags/tag15.xml><?xml version="1.0" encoding="utf-8"?>
<p:tagLst xmlns:a="http://schemas.openxmlformats.org/drawingml/2006/main" xmlns:r="http://schemas.openxmlformats.org/officeDocument/2006/relationships" xmlns:p="http://schemas.openxmlformats.org/presentationml/2006/main">
  <p:tag name="AUDIO_ID" val="261"/>
  <p:tag name="ARTICULATE_USED_LAYOUT" val="1"/>
</p:tagLst>
</file>

<file path=ppt/tags/tag1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6"/>
</p:tagLst>
</file>

<file path=ppt/tags/tag151.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4 - Navigation Aids.wav"/>
  <p:tag name="ELAPSEDTIME" val="7.26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3"/>
  <p:tag name="ARTICULATE_USED_LAYOUT" val="2"/>
</p:tagLst>
</file>

<file path=ppt/tags/tag152.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6"/>
</p:tagLst>
</file>

<file path=ppt/tags/tag153.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5 - Navigation Aids.wav"/>
  <p:tag name="ELAPSEDTIME" val="8.88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4"/>
  <p:tag name="ARTICULATE_USED_LAYOUT" val="2"/>
</p:tagLst>
</file>

<file path=ppt/tags/tag1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55.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6 - Navigation Aids.wav"/>
  <p:tag name="ELAPSEDTIME" val="9.71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5"/>
  <p:tag name="ARTICULATE_USED_LAYOUT" val="2"/>
</p:tagLst>
</file>

<file path=ppt/tags/tag1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57.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7 - Navigation Aids.wav"/>
  <p:tag name="ELAPSEDTIME" val="9.2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6"/>
  <p:tag name="ARTICULATE_USED_LAYOUT" val="2"/>
</p:tagLst>
</file>

<file path=ppt/tags/tag15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59.xml><?xml version="1.0" encoding="utf-8"?>
<p:tagLst xmlns:a="http://schemas.openxmlformats.org/drawingml/2006/main" xmlns:r="http://schemas.openxmlformats.org/officeDocument/2006/relationships" xmlns:p="http://schemas.openxmlformats.org/presentationml/2006/main">
  <p:tag name="AUDIO_ID" val="284"/>
  <p:tag name="ARTICULATE_USED_LAYOUT" val="1"/>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02e37b40-f64b-43a3-b3e3-f7d0565623ac.emf"/>
  <p:tag name="ARTICULATE_CHARACTER_TYPE" val="illustrated"/>
  <p:tag name="ARTICULATE_CHARACTER_ID" val="Male 4"/>
  <p:tag name="ARTICULATE_CHARACTER_EXPRESSION" val="m4/m4_3_talking_head_side_standing.wmf"/>
  <p:tag name="ARTICULATE_CHARACTER_POSE" val="m4/m4_15_pointer3_body_side_standing.wmf"/>
  <p:tag name="ARTICULATE_CHARACTER_FLIP" val="False"/>
</p:tagLst>
</file>

<file path=ppt/tags/tag160.xml><?xml version="1.0" encoding="utf-8"?>
<p:tagLst xmlns:a="http://schemas.openxmlformats.org/drawingml/2006/main" xmlns:r="http://schemas.openxmlformats.org/officeDocument/2006/relationships" xmlns:p="http://schemas.openxmlformats.org/presentationml/2006/main">
  <p:tag name="ARTICULATE_TITLE_TAG" val="Information Tool"/>
  <p:tag name="ARTICULATE_AUDIO_RECORDED" val="1"/>
  <p:tag name="ORIGINAL_AUDIO_FILEPATH" val="C:\Users\ABTHOMPSON\Desktop\uploaded to AO- thumb drive\TOOLS\filecleanup audacity output\Slide 60 - Information Tool.wav"/>
  <p:tag name="ELAPSEDTIME" val="4.12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67"/>
  <p:tag name="ARTICULATE_USED_LAYOUT" val="2"/>
</p:tagLst>
</file>

<file path=ppt/tags/tag1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62.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8 - Navigation Aids.wav"/>
  <p:tag name="ELAPSEDTIME" val="6.7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7"/>
  <p:tag name="ARTICULATE_USED_LAYOUT" val="2"/>
</p:tagLst>
</file>

<file path=ppt/tags/tag1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64.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7 - Navigation Aids.wav"/>
  <p:tag name="ELAPSEDTIME" val="9.2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28"/>
  <p:tag name="ARTICULATE_USED_LAYOUT" val="2"/>
</p:tagLst>
</file>

<file path=ppt/tags/tag1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66.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7 - Navigation Aids.wav"/>
  <p:tag name="ELAPSEDTIME" val="9.2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29"/>
  <p:tag name="ARTICULATE_USED_LAYOUT" val="2"/>
</p:tagLst>
</file>

<file path=ppt/tags/tag16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68.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7 - Navigation Aids.wav"/>
  <p:tag name="ELAPSEDTIME" val="9.2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30"/>
  <p:tag name="ARTICULATE_USED_LAYOUT" val="2"/>
</p:tagLst>
</file>

<file path=ppt/tags/tag1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7.xml><?xml version="1.0" encoding="utf-8"?>
<p:tagLst xmlns:a="http://schemas.openxmlformats.org/drawingml/2006/main" xmlns:r="http://schemas.openxmlformats.org/officeDocument/2006/relationships" xmlns:p="http://schemas.openxmlformats.org/presentationml/2006/main">
  <p:tag name="AUDIO_ID" val="438"/>
  <p:tag name="ARTICULATE_USED_LAYOUT" val="1"/>
</p:tagLst>
</file>

<file path=ppt/tags/tag170.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7 - Navigation Aids.wav"/>
  <p:tag name="ELAPSEDTIME" val="9.2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31"/>
  <p:tag name="ARTICULATE_USED_LAYOUT" val="2"/>
</p:tagLst>
</file>

<file path=ppt/tags/tag17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172.xml><?xml version="1.0" encoding="utf-8"?>
<p:tagLst xmlns:a="http://schemas.openxmlformats.org/drawingml/2006/main" xmlns:r="http://schemas.openxmlformats.org/officeDocument/2006/relationships" xmlns:p="http://schemas.openxmlformats.org/presentationml/2006/main">
  <p:tag name="AUDIO_ID" val="422"/>
  <p:tag name="ARTICULATE_USED_LAYOUT" val="2"/>
</p:tagLst>
</file>

<file path=ppt/tags/tag173.xml><?xml version="1.0" encoding="utf-8"?>
<p:tagLst xmlns:a="http://schemas.openxmlformats.org/drawingml/2006/main" xmlns:r="http://schemas.openxmlformats.org/officeDocument/2006/relationships" xmlns:p="http://schemas.openxmlformats.org/presentationml/2006/main">
  <p:tag name="ARTICULATE_TITLE_TAG" val="Summary"/>
  <p:tag name="ARTICULATE_AUDIO_RECORDED" val="1"/>
  <p:tag name="ORIGINAL_AUDIO_FILEPATH" val="C:\Users\ABTHOMPSON\Desktop\uploaded to AO- thumb drive\TOOLS\filecleanup audacity output\Slide 83 - Summary.wav"/>
  <p:tag name="ELAPSEDTIME" val="14.86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92"/>
  <p:tag name="ARTICULATE_USED_LAYOUT" val="2"/>
</p:tagLst>
</file>

<file path=ppt/tags/tag174.xml><?xml version="1.0" encoding="utf-8"?>
<p:tagLst xmlns:a="http://schemas.openxmlformats.org/drawingml/2006/main" xmlns:r="http://schemas.openxmlformats.org/officeDocument/2006/relationships" xmlns:p="http://schemas.openxmlformats.org/presentationml/2006/main">
  <p:tag name="ARTICULATE_CHARACTER_FILE" val=".\characters\a3ad2b31-f671-4737-9ba2-0f0732f195a5.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17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6"/>
</p:tagLst>
</file>

<file path=ppt/tags/tag176.xml><?xml version="1.0" encoding="utf-8"?>
<p:tagLst xmlns:a="http://schemas.openxmlformats.org/drawingml/2006/main" xmlns:r="http://schemas.openxmlformats.org/officeDocument/2006/relationships" xmlns:p="http://schemas.openxmlformats.org/presentationml/2006/main">
  <p:tag name="ARTICULATE_TITLE_TAG" val="Navigation Aids"/>
  <p:tag name="ARTICULATE_AUDIO_RECORDED" val="1"/>
  <p:tag name="ORIGINAL_AUDIO_FILEPATH" val="C:\Users\ABTHOMPSON\Desktop\uploaded to AO- thumb drive\TOOLS\filecleanup audacity output\Slide 99 - Navigation Aids.wav"/>
  <p:tag name="ELAPSEDTIME" val="14.65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08"/>
  <p:tag name="ARTICULATE_USED_LAYOUT" val="2"/>
</p:tagLst>
</file>

<file path=ppt/tags/tag177.xml><?xml version="1.0" encoding="utf-8"?>
<p:tagLst xmlns:a="http://schemas.openxmlformats.org/drawingml/2006/main" xmlns:r="http://schemas.openxmlformats.org/officeDocument/2006/relationships" xmlns:p="http://schemas.openxmlformats.org/presentationml/2006/main">
  <p:tag name="ARTICULATE_CHARACTER_FILE" val=".\characters\a3ad2b31-f671-4737-9ba2-0f0732f195a5.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17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179.xml><?xml version="1.0" encoding="utf-8"?>
<p:tagLst xmlns:a="http://schemas.openxmlformats.org/drawingml/2006/main" xmlns:r="http://schemas.openxmlformats.org/officeDocument/2006/relationships" xmlns:p="http://schemas.openxmlformats.org/presentationml/2006/main">
  <p:tag name="ARTICULATE_TITLE_TAG" val="www.smarterbalanced.org"/>
  <p:tag name="ARTICULATE_AUDIO_RECORDED" val="1"/>
  <p:tag name="ORIGINAL_AUDIO_FILEPATH" val="C:\Users\ABTHOMPSON\Desktop\uploaded to AO- thumb drive\TOOLS\filecleanup audacity output\Slide 101 - www.smarterbalanced.org.wav"/>
  <p:tag name="ELAPSEDTIME" val="4.72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410"/>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02e37b40-f64b-43a3-b3e3-f7d0565623ac.emf"/>
  <p:tag name="ARTICULATE_CHARACTER_TYPE" val="illustrated"/>
  <p:tag name="ARTICULATE_CHARACTER_ID" val="Male 4"/>
  <p:tag name="ARTICULATE_CHARACTER_EXPRESSION" val="m4/m4_3_talking_head_side_standing.wmf"/>
  <p:tag name="ARTICULATE_CHARACTER_POSE" val="m4/m4_15_pointer3_body_side_standing.wmf"/>
  <p:tag name="ARTICULATE_CHARACTER_FLIP" val="False"/>
</p:tagLst>
</file>

<file path=ppt/tags/tag180.xml><?xml version="1.0" encoding="utf-8"?>
<p:tagLst xmlns:a="http://schemas.openxmlformats.org/drawingml/2006/main" xmlns:r="http://schemas.openxmlformats.org/officeDocument/2006/relationships" xmlns:p="http://schemas.openxmlformats.org/presentationml/2006/main">
  <p:tag name="ARTICULATE_CHARACTER_FILE" val=".\characters\4c32b1d3-8c87-4bdc-951b-4fa1a9350365.emf"/>
  <p:tag name="ARTICULATE_CHARACTER_TYPE" val="illustrated"/>
  <p:tag name="ARTICULATE_CHARACTER_ID" val="Male 4"/>
  <p:tag name="ARTICULATE_CHARACTER_EXPRESSION" val="m4/m4_2_happy_head_front_standing.wmf"/>
  <p:tag name="ARTICULATE_CHARACTER_POSE" val="m4/m4_2_happy_body_front_standing.wmf"/>
  <p:tag name="ARTICULATE_CHARACTER_FLIP" val="False"/>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6"/>
</p:tagLst>
</file>

<file path=ppt/tags/tag19.xml><?xml version="1.0" encoding="utf-8"?>
<p:tagLst xmlns:a="http://schemas.openxmlformats.org/drawingml/2006/main" xmlns:r="http://schemas.openxmlformats.org/officeDocument/2006/relationships" xmlns:p="http://schemas.openxmlformats.org/presentationml/2006/main">
  <p:tag name="AUDIO_ID" val="262"/>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UDIO_ID" val="419"/>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RTICULATE_CHARACTER_FILE" val=".\characters\437960ea-a668-42d0-9881-742f5450ef5f.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21.xml><?xml version="1.0" encoding="utf-8"?>
<p:tagLst xmlns:a="http://schemas.openxmlformats.org/drawingml/2006/main" xmlns:r="http://schemas.openxmlformats.org/officeDocument/2006/relationships" xmlns:p="http://schemas.openxmlformats.org/presentationml/2006/main">
  <p:tag name="AUDIO_ID" val="263"/>
  <p:tag name="ARTICULATE_USED_LAYOUT" val="1"/>
</p:tagLst>
</file>

<file path=ppt/tags/tag22.xml><?xml version="1.0" encoding="utf-8"?>
<p:tagLst xmlns:a="http://schemas.openxmlformats.org/drawingml/2006/main" xmlns:r="http://schemas.openxmlformats.org/officeDocument/2006/relationships" xmlns:p="http://schemas.openxmlformats.org/presentationml/2006/main">
  <p:tag name="ARTICULATE_CHARACTER_FILE" val=".\characters\460f2d24-eccd-404c-95bb-95b4f904953c.emf"/>
  <p:tag name="ARTICULATE_CHARACTER_TYPE" val="illustrated"/>
  <p:tag name="ARTICULATE_CHARACTER_ID" val="Male 4"/>
  <p:tag name="ARTICULATE_CHARACTER_EXPRESSION" val="m4/m4_3_talking_head_front_standing.wmf"/>
  <p:tag name="ARTICULATE_CHARACTER_POSE" val="m4/m4_14_pointer2_body_front_standing.wmf"/>
  <p:tag name="ARTICULATE_CHARACTER_FLIP" val="False"/>
</p:tagLst>
</file>

<file path=ppt/tags/tag23.xml><?xml version="1.0" encoding="utf-8"?>
<p:tagLst xmlns:a="http://schemas.openxmlformats.org/drawingml/2006/main" xmlns:r="http://schemas.openxmlformats.org/officeDocument/2006/relationships" xmlns:p="http://schemas.openxmlformats.org/presentationml/2006/main">
  <p:tag name="AUDIO_ID" val="264"/>
  <p:tag name="ARTICULATE_USED_LAYOUT" val="1"/>
</p:tagLst>
</file>

<file path=ppt/tags/tag24.xml><?xml version="1.0" encoding="utf-8"?>
<p:tagLst xmlns:a="http://schemas.openxmlformats.org/drawingml/2006/main" xmlns:r="http://schemas.openxmlformats.org/officeDocument/2006/relationships" xmlns:p="http://schemas.openxmlformats.org/presentationml/2006/main">
  <p:tag name="ARTICULATE_CHARACTER_FILE" val=".\characters\460f2d24-eccd-404c-95bb-95b4f904953c.emf"/>
  <p:tag name="ARTICULATE_CHARACTER_TYPE" val="illustrated"/>
  <p:tag name="ARTICULATE_CHARACTER_ID" val="Male 4"/>
  <p:tag name="ARTICULATE_CHARACTER_EXPRESSION" val="m4/m4_3_talking_head_front_standing.wmf"/>
  <p:tag name="ARTICULATE_CHARACTER_POSE" val="m4/m4_14_pointer2_body_front_standing.wmf"/>
  <p:tag name="ARTICULATE_CHARACTER_FLIP" val="False"/>
</p:tagLst>
</file>

<file path=ppt/tags/tag25.xml><?xml version="1.0" encoding="utf-8"?>
<p:tagLst xmlns:a="http://schemas.openxmlformats.org/drawingml/2006/main" xmlns:r="http://schemas.openxmlformats.org/officeDocument/2006/relationships" xmlns:p="http://schemas.openxmlformats.org/presentationml/2006/main">
  <p:tag name="AUDIO_ID" val="265"/>
  <p:tag name="ARTICULATE_USED_LAYOUT" val="1"/>
</p:tagLst>
</file>

<file path=ppt/tags/tag26.xml><?xml version="1.0" encoding="utf-8"?>
<p:tagLst xmlns:a="http://schemas.openxmlformats.org/drawingml/2006/main" xmlns:r="http://schemas.openxmlformats.org/officeDocument/2006/relationships" xmlns:p="http://schemas.openxmlformats.org/presentationml/2006/main">
  <p:tag name="ARTICULATE_CHARACTER_FILE" val=".\characters\437960ea-a668-42d0-9881-742f5450ef5f.emf"/>
  <p:tag name="ARTICULATE_CHARACTER_TYPE" val="illustrated"/>
  <p:tag name="ARTICULATE_CHARACTER_ID" val="Male 4"/>
  <p:tag name="ARTICULATE_CHARACTER_EXPRESSION" val="m4/m4_3_talking_head_side_standing.wmf"/>
  <p:tag name="ARTICULATE_CHARACTER_POSE" val="m4/m4_17_pointer5_body_side_standing.wmf"/>
  <p:tag name="ARTICULATE_CHARACTER_FLIP" val="False"/>
</p:tagLst>
</file>

<file path=ppt/tags/tag27.xml><?xml version="1.0" encoding="utf-8"?>
<p:tagLst xmlns:a="http://schemas.openxmlformats.org/drawingml/2006/main" xmlns:r="http://schemas.openxmlformats.org/officeDocument/2006/relationships" xmlns:p="http://schemas.openxmlformats.org/presentationml/2006/main">
  <p:tag name="AUDIO_ID" val="266"/>
  <p:tag name="ARTICULATE_USED_LAYOUT" val="1"/>
</p:tagLst>
</file>

<file path=ppt/tags/tag28.xml><?xml version="1.0" encoding="utf-8"?>
<p:tagLst xmlns:a="http://schemas.openxmlformats.org/drawingml/2006/main" xmlns:r="http://schemas.openxmlformats.org/officeDocument/2006/relationships" xmlns:p="http://schemas.openxmlformats.org/presentationml/2006/main">
  <p:tag name="ARTICULATE_CHARACTER_FILE" val=".\characters\2e276a43-8549-4ce3-9f30-bb2d639240cb.emf"/>
  <p:tag name="ARTICULATE_CHARACTER_TYPE" val="illustrated"/>
  <p:tag name="ARTICULATE_CHARACTER_ID" val="Male 4"/>
  <p:tag name="ARTICULATE_CHARACTER_EXPRESSION" val="m4/m4_3_talking_head_side_standing.wmf"/>
  <p:tag name="ARTICULATE_CHARACTER_POSE" val="m4/m4_13_pointer1_body_side_standing.wmf"/>
  <p:tag name="ARTICULATE_CHARACTER_FLIP" val="False"/>
</p:tagLst>
</file>

<file path=ppt/tags/tag29.xml><?xml version="1.0" encoding="utf-8"?>
<p:tagLst xmlns:a="http://schemas.openxmlformats.org/drawingml/2006/main" xmlns:r="http://schemas.openxmlformats.org/officeDocument/2006/relationships" xmlns:p="http://schemas.openxmlformats.org/presentationml/2006/main">
  <p:tag name="AUDIO_ID" val="420"/>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58"/>
  <p:tag name="ARTICULATE_USED_LAYOUT" val="1"/>
</p:tagLst>
</file>

<file path=ppt/tags/tag30.xml><?xml version="1.0" encoding="utf-8"?>
<p:tagLst xmlns:a="http://schemas.openxmlformats.org/drawingml/2006/main" xmlns:r="http://schemas.openxmlformats.org/officeDocument/2006/relationships" xmlns:p="http://schemas.openxmlformats.org/presentationml/2006/main">
  <p:tag name="AUDIO_ID" val="267"/>
  <p:tag name="ARTICULATE_USED_LAYOUT" val="1"/>
</p:tagLst>
</file>

<file path=ppt/tags/tag31.xml><?xml version="1.0" encoding="utf-8"?>
<p:tagLst xmlns:a="http://schemas.openxmlformats.org/drawingml/2006/main" xmlns:r="http://schemas.openxmlformats.org/officeDocument/2006/relationships" xmlns:p="http://schemas.openxmlformats.org/presentationml/2006/main">
  <p:tag name="ARTICULATE_CHARACTER_FILE" val=".\characters\3fb7b4f0-3a52-45e1-91f1-97a4485fc807.emf"/>
  <p:tag name="ARTICULATE_CHARACTER_TYPE" val="illustrated"/>
  <p:tag name="ARTICULATE_CHARACTER_ID" val="Male 4"/>
  <p:tag name="ARTICULATE_CHARACTER_EXPRESSION" val="m4/m4_6_asking_head_front_standing.wmf"/>
  <p:tag name="ARTICULATE_CHARACTER_POSE" val="m4/m4_8_stressed_body_front_standing.wmf"/>
  <p:tag name="ARTICULATE_CHARACTER_FLIP" val="False"/>
</p:tagLst>
</file>

<file path=ppt/tags/tag32.xml><?xml version="1.0" encoding="utf-8"?>
<p:tagLst xmlns:a="http://schemas.openxmlformats.org/drawingml/2006/main" xmlns:r="http://schemas.openxmlformats.org/officeDocument/2006/relationships" xmlns:p="http://schemas.openxmlformats.org/presentationml/2006/main">
  <p:tag name="AUDIO_ID" val="268"/>
  <p:tag name="ARTICULATE_USED_LAYOUT" val="1"/>
</p:tagLst>
</file>

<file path=ppt/tags/tag33.xml><?xml version="1.0" encoding="utf-8"?>
<p:tagLst xmlns:a="http://schemas.openxmlformats.org/drawingml/2006/main" xmlns:r="http://schemas.openxmlformats.org/officeDocument/2006/relationships" xmlns:p="http://schemas.openxmlformats.org/presentationml/2006/main">
  <p:tag name="ARTICULATE_CHARACTER_FILE" val=".\characters\3fb7b4f0-3a52-45e1-91f1-97a4485fc807.emf"/>
  <p:tag name="ARTICULATE_CHARACTER_TYPE" val="illustrated"/>
  <p:tag name="ARTICULATE_CHARACTER_ID" val="Male 4"/>
  <p:tag name="ARTICULATE_CHARACTER_EXPRESSION" val="m4/m4_6_asking_head_front_standing.wmf"/>
  <p:tag name="ARTICULATE_CHARACTER_POSE" val="m4/m4_8_stressed_body_front_standing.wmf"/>
  <p:tag name="ARTICULATE_CHARACTER_FLIP" val="False"/>
</p:tagLst>
</file>

<file path=ppt/tags/tag34.xml><?xml version="1.0" encoding="utf-8"?>
<p:tagLst xmlns:a="http://schemas.openxmlformats.org/drawingml/2006/main" xmlns:r="http://schemas.openxmlformats.org/officeDocument/2006/relationships" xmlns:p="http://schemas.openxmlformats.org/presentationml/2006/main">
  <p:tag name="AUDIO_ID" val="269"/>
  <p:tag name="ARTICULATE_USED_LAYOUT" val="1"/>
</p:tagLst>
</file>

<file path=ppt/tags/tag35.xml><?xml version="1.0" encoding="utf-8"?>
<p:tagLst xmlns:a="http://schemas.openxmlformats.org/drawingml/2006/main" xmlns:r="http://schemas.openxmlformats.org/officeDocument/2006/relationships" xmlns:p="http://schemas.openxmlformats.org/presentationml/2006/main">
  <p:tag name="AUDIO_ID" val="270"/>
  <p:tag name="ARTICULATE_USED_LAYOUT" val="1"/>
</p:tagLst>
</file>

<file path=ppt/tags/tag36.xml><?xml version="1.0" encoding="utf-8"?>
<p:tagLst xmlns:a="http://schemas.openxmlformats.org/drawingml/2006/main" xmlns:r="http://schemas.openxmlformats.org/officeDocument/2006/relationships" xmlns:p="http://schemas.openxmlformats.org/presentationml/2006/main">
  <p:tag name="AUDIO_ID" val="271"/>
  <p:tag name="ARTICULATE_USED_LAYOUT" val="1"/>
</p:tagLst>
</file>

<file path=ppt/tags/tag37.xml><?xml version="1.0" encoding="utf-8"?>
<p:tagLst xmlns:a="http://schemas.openxmlformats.org/drawingml/2006/main" xmlns:r="http://schemas.openxmlformats.org/officeDocument/2006/relationships" xmlns:p="http://schemas.openxmlformats.org/presentationml/2006/main">
  <p:tag name="AUDIO_ID" val="272"/>
  <p:tag name="ARTICULATE_USED_LAYOUT" val="1"/>
</p:tagLst>
</file>

<file path=ppt/tags/tag38.xml><?xml version="1.0" encoding="utf-8"?>
<p:tagLst xmlns:a="http://schemas.openxmlformats.org/drawingml/2006/main" xmlns:r="http://schemas.openxmlformats.org/officeDocument/2006/relationships" xmlns:p="http://schemas.openxmlformats.org/presentationml/2006/main">
  <p:tag name="AUDIO_ID" val="350"/>
  <p:tag name="ARTICULATE_USED_LAYOUT" val="1"/>
</p:tagLst>
</file>

<file path=ppt/tags/tag39.xml><?xml version="1.0" encoding="utf-8"?>
<p:tagLst xmlns:a="http://schemas.openxmlformats.org/drawingml/2006/main" xmlns:r="http://schemas.openxmlformats.org/officeDocument/2006/relationships" xmlns:p="http://schemas.openxmlformats.org/presentationml/2006/main">
  <p:tag name="ARTICULATE_CHARACTER_FILE" val=".\characters\3fb7b4f0-3a52-45e1-91f1-97a4485fc807.emf"/>
  <p:tag name="ARTICULATE_CHARACTER_TYPE" val="illustrated"/>
  <p:tag name="ARTICULATE_CHARACTER_ID" val="Male 4"/>
  <p:tag name="ARTICULATE_CHARACTER_EXPRESSION" val="m4/m4_6_asking_head_front_standing.wmf"/>
  <p:tag name="ARTICULATE_CHARACTER_POSE" val="m4/m4_8_stressed_body_front_standing.wmf"/>
  <p:tag name="ARTICULATE_CHARACTER_FLIP" val="False"/>
</p:tagLst>
</file>

<file path=ppt/tags/tag4.xml><?xml version="1.0" encoding="utf-8"?>
<p:tagLst xmlns:a="http://schemas.openxmlformats.org/drawingml/2006/main" xmlns:r="http://schemas.openxmlformats.org/officeDocument/2006/relationships" xmlns:p="http://schemas.openxmlformats.org/presentationml/2006/main">
  <p:tag name="ARTICULATE_CHARACTER_FILE" val=".\characters\b736c9e5-352a-4f93-9202-796ecdaca2f7.emf"/>
  <p:tag name="ARTICULATE_CHARACTER_TYPE" val="illustrated"/>
  <p:tag name="ARTICULATE_CHARACTER_ID" val="Male 4"/>
  <p:tag name="ARTICULATE_CHARACTER_EXPRESSION" val="m4/m4_3_talking_head_front_standing.wmf"/>
  <p:tag name="ARTICULATE_CHARACTER_POSE" val="m4/m4_15_pointer3_body_front_standing.wmf"/>
  <p:tag name="ARTICULATE_CHARACTER_FLIP" val="False"/>
</p:tagLst>
</file>

<file path=ppt/tags/tag40.xml><?xml version="1.0" encoding="utf-8"?>
<p:tagLst xmlns:a="http://schemas.openxmlformats.org/drawingml/2006/main" xmlns:r="http://schemas.openxmlformats.org/officeDocument/2006/relationships" xmlns:p="http://schemas.openxmlformats.org/presentationml/2006/main">
  <p:tag name="AUDIO_ID" val="421"/>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273"/>
  <p:tag name="ARTICULATE_USED_LAYOUT" val="1"/>
</p:tagLst>
</file>

<file path=ppt/tags/tag42.xml><?xml version="1.0" encoding="utf-8"?>
<p:tagLst xmlns:a="http://schemas.openxmlformats.org/drawingml/2006/main" xmlns:r="http://schemas.openxmlformats.org/officeDocument/2006/relationships" xmlns:p="http://schemas.openxmlformats.org/presentationml/2006/main">
  <p:tag name="ARTICULATE_CHARACTER_FILE" val=".\characters\53b05d32-ebc3-485b-95c1-9143072df95a.emf"/>
  <p:tag name="ARTICULATE_CHARACTER_TYPE" val="illustrated"/>
  <p:tag name="ARTICULATE_CHARACTER_ID" val="Male 4"/>
  <p:tag name="ARTICULATE_CHARACTER_EXPRESSION" val="m4/m4_3_talking_head_front_standing.wmf"/>
  <p:tag name="ARTICULATE_CHARACTER_POSE" val="m4/m4_18_gesture_body_front_standing.wmf"/>
  <p:tag name="ARTICULATE_CHARACTER_FLIP" val="False"/>
</p:tagLst>
</file>

<file path=ppt/tags/tag43.xml><?xml version="1.0" encoding="utf-8"?>
<p:tagLst xmlns:a="http://schemas.openxmlformats.org/drawingml/2006/main" xmlns:r="http://schemas.openxmlformats.org/officeDocument/2006/relationships" xmlns:p="http://schemas.openxmlformats.org/presentationml/2006/main">
  <p:tag name="AUDIO_ID" val="274"/>
  <p:tag name="ARTICULATE_USED_LAYOUT" val="1"/>
</p:tagLst>
</file>

<file path=ppt/tags/tag44.xml><?xml version="1.0" encoding="utf-8"?>
<p:tagLst xmlns:a="http://schemas.openxmlformats.org/drawingml/2006/main" xmlns:r="http://schemas.openxmlformats.org/officeDocument/2006/relationships" xmlns:p="http://schemas.openxmlformats.org/presentationml/2006/main">
  <p:tag name="AUDIO_ID" val="275"/>
  <p:tag name="ARTICULATE_USED_LAYOUT" val="1"/>
</p:tagLst>
</file>

<file path=ppt/tags/tag45.xml><?xml version="1.0" encoding="utf-8"?>
<p:tagLst xmlns:a="http://schemas.openxmlformats.org/drawingml/2006/main" xmlns:r="http://schemas.openxmlformats.org/officeDocument/2006/relationships" xmlns:p="http://schemas.openxmlformats.org/presentationml/2006/main">
  <p:tag name="AUDIO_ID" val="276"/>
  <p:tag name="ARTICULATE_USED_LAYOUT" val="1"/>
</p:tagLst>
</file>

<file path=ppt/tags/tag46.xml><?xml version="1.0" encoding="utf-8"?>
<p:tagLst xmlns:a="http://schemas.openxmlformats.org/drawingml/2006/main" xmlns:r="http://schemas.openxmlformats.org/officeDocument/2006/relationships" xmlns:p="http://schemas.openxmlformats.org/presentationml/2006/main">
  <p:tag name="AUDIO_ID" val="277"/>
  <p:tag name="ARTICULATE_USED_LAYOUT" val="1"/>
</p:tagLst>
</file>

<file path=ppt/tags/tag47.xml><?xml version="1.0" encoding="utf-8"?>
<p:tagLst xmlns:a="http://schemas.openxmlformats.org/drawingml/2006/main" xmlns:r="http://schemas.openxmlformats.org/officeDocument/2006/relationships" xmlns:p="http://schemas.openxmlformats.org/presentationml/2006/main">
  <p:tag name="AUDIO_ID" val="279"/>
  <p:tag name="ARTICULATE_USED_LAYOUT" val="1"/>
</p:tagLst>
</file>

<file path=ppt/tags/tag48.xml><?xml version="1.0" encoding="utf-8"?>
<p:tagLst xmlns:a="http://schemas.openxmlformats.org/drawingml/2006/main" xmlns:r="http://schemas.openxmlformats.org/officeDocument/2006/relationships" xmlns:p="http://schemas.openxmlformats.org/presentationml/2006/main">
  <p:tag name="ARTICULATE_CHARACTER_FILE" val=".\characters\1b475271-4a9e-4f4d-a603-c64aaf5c32bc.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True"/>
</p:tagLst>
</file>

<file path=ppt/tags/tag49.xml><?xml version="1.0" encoding="utf-8"?>
<p:tagLst xmlns:a="http://schemas.openxmlformats.org/drawingml/2006/main" xmlns:r="http://schemas.openxmlformats.org/officeDocument/2006/relationships" xmlns:p="http://schemas.openxmlformats.org/presentationml/2006/main">
  <p:tag name="AUDIO_ID" val="281"/>
  <p:tag name="ARTICULATE_USED_LAYOUT" val="1"/>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ARTICULATE_USED_LAYOUT" val="1"/>
</p:tagLst>
</file>

<file path=ppt/tags/tag50.xml><?xml version="1.0" encoding="utf-8"?>
<p:tagLst xmlns:a="http://schemas.openxmlformats.org/drawingml/2006/main" xmlns:r="http://schemas.openxmlformats.org/officeDocument/2006/relationships" xmlns:p="http://schemas.openxmlformats.org/presentationml/2006/main">
  <p:tag name="AUDIO_ID" val="283"/>
  <p:tag name="ARTICULATE_USED_LAYOUT" val="1"/>
</p:tagLst>
</file>

<file path=ppt/tags/tag51.xml><?xml version="1.0" encoding="utf-8"?>
<p:tagLst xmlns:a="http://schemas.openxmlformats.org/drawingml/2006/main" xmlns:r="http://schemas.openxmlformats.org/officeDocument/2006/relationships" xmlns:p="http://schemas.openxmlformats.org/presentationml/2006/main">
  <p:tag name="ARTICULATE_TITLE_TAG" val="Strikethrough"/>
  <p:tag name="ARTICULATE_AUDIO_RECORDED" val="1"/>
  <p:tag name="ORIGINAL_AUDIO_FILEPATH" val="C:\Users\ABTHOMPSON\Desktop\uploaded to AO- thumb drive\TOOLS\filecleanup audacity output\Slide 43 - Strikethrough.wav"/>
  <p:tag name="ELAPSEDTIME" val="7.13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51"/>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53.xml><?xml version="1.0" encoding="utf-8"?>
<p:tagLst xmlns:a="http://schemas.openxmlformats.org/drawingml/2006/main" xmlns:r="http://schemas.openxmlformats.org/officeDocument/2006/relationships" xmlns:p="http://schemas.openxmlformats.org/presentationml/2006/main">
  <p:tag name="ARTICULATE_TITLE_TAG" val="Strikethrough"/>
  <p:tag name="ARTICULATE_AUDIO_RECORDED" val="1"/>
  <p:tag name="ORIGINAL_AUDIO_FILEPATH" val="C:\Users\ABTHOMPSON\Desktop\uploaded to AO- thumb drive\TOOLS\filecleanup audacity output\Slide 45 - Strikethrough.wav"/>
  <p:tag name="ELAPSEDTIME" val="4.51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53"/>
  <p:tag name="ARTICULATE_USED_LAYOUT" val="2"/>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55.xml><?xml version="1.0" encoding="utf-8"?>
<p:tagLst xmlns:a="http://schemas.openxmlformats.org/drawingml/2006/main" xmlns:r="http://schemas.openxmlformats.org/officeDocument/2006/relationships" xmlns:p="http://schemas.openxmlformats.org/presentationml/2006/main">
  <p:tag name="AUDIO_ID" val="354"/>
  <p:tag name="ARTICULATE_USED_LAYOUT" val="1"/>
</p:tagLst>
</file>

<file path=ppt/tags/tag56.xml><?xml version="1.0" encoding="utf-8"?>
<p:tagLst xmlns:a="http://schemas.openxmlformats.org/drawingml/2006/main" xmlns:r="http://schemas.openxmlformats.org/officeDocument/2006/relationships" xmlns:p="http://schemas.openxmlformats.org/presentationml/2006/main">
  <p:tag name="ARTICULATE_CHARACTER_FILE" val=".\characters\1b475271-4a9e-4f4d-a603-c64aaf5c32bc.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True"/>
</p:tagLst>
</file>

<file path=ppt/tags/tag57.xml><?xml version="1.0" encoding="utf-8"?>
<p:tagLst xmlns:a="http://schemas.openxmlformats.org/drawingml/2006/main" xmlns:r="http://schemas.openxmlformats.org/officeDocument/2006/relationships" xmlns:p="http://schemas.openxmlformats.org/presentationml/2006/main">
  <p:tag name="ARTICULATE_TITLE_TAG" val="Notepad"/>
  <p:tag name="ARTICULATE_AUDIO_RECORDED" val="1"/>
  <p:tag name="ORIGINAL_AUDIO_FILEPATH" val="C:\Users\ABTHOMPSON\Desktop\uploaded to AO- thumb drive\TOOLS\filecleanup audacity output\Slide 47 - Notepad.wav"/>
  <p:tag name="ELAPSEDTIME" val="8.93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55"/>
  <p:tag name="ARTICULATE_USED_LAYOUT" val="2"/>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59.xml><?xml version="1.0" encoding="utf-8"?>
<p:tagLst xmlns:a="http://schemas.openxmlformats.org/drawingml/2006/main" xmlns:r="http://schemas.openxmlformats.org/officeDocument/2006/relationships" xmlns:p="http://schemas.openxmlformats.org/presentationml/2006/main">
  <p:tag name="ARTICULATE_TITLE_TAG" val="Notepad"/>
  <p:tag name="ARTICULATE_AUDIO_RECORDED" val="1"/>
  <p:tag name="ORIGINAL_AUDIO_FILEPATH" val="C:\Users\ABTHOMPSON\Desktop\uploaded to AO- thumb drive\TOOLS\filecleanup audacity output\Slide 48 - Notepad.wav"/>
  <p:tag name="ELAPSEDTIME" val="6.32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56"/>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CHARACTER_FILE" val=".\characters\460f2d24-eccd-404c-95bb-95b4f904953c.emf"/>
  <p:tag name="ARTICULATE_CHARACTER_TYPE" val="illustrated"/>
  <p:tag name="ARTICULATE_CHARACTER_ID" val="Male 4"/>
  <p:tag name="ARTICULATE_CHARACTER_EXPRESSION" val="m4/m4_3_talking_head_front_standing.wmf"/>
  <p:tag name="ARTICULATE_CHARACTER_POSE" val="m4/m4_14_pointer2_body_front_standing.wmf"/>
  <p:tag name="ARTICULATE_CHARACTER_FLIP" val="False"/>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61.xml><?xml version="1.0" encoding="utf-8"?>
<p:tagLst xmlns:a="http://schemas.openxmlformats.org/drawingml/2006/main" xmlns:r="http://schemas.openxmlformats.org/officeDocument/2006/relationships" xmlns:p="http://schemas.openxmlformats.org/presentationml/2006/main">
  <p:tag name="ARTICULATE_TITLE_TAG" val="Notepad"/>
  <p:tag name="ARTICULATE_AUDIO_RECORDED" val="1"/>
  <p:tag name="ORIGINAL_AUDIO_FILEPATH" val="C:\Users\ABTHOMPSON\Desktop\uploaded to AO- thumb drive\TOOLS\filecleanup audacity output\Slide 49 - Notepad.wav"/>
  <p:tag name="ELAPSEDTIME" val="27.92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57"/>
  <p:tag name="ARTICULATE_USED_LAYOUT" val="2"/>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6"/>
</p:tagLst>
</file>

<file path=ppt/tags/tag63.xml><?xml version="1.0" encoding="utf-8"?>
<p:tagLst xmlns:a="http://schemas.openxmlformats.org/drawingml/2006/main" xmlns:r="http://schemas.openxmlformats.org/officeDocument/2006/relationships" xmlns:p="http://schemas.openxmlformats.org/presentationml/2006/main">
  <p:tag name="ARTICULATE_TITLE_TAG" val="Notepad"/>
  <p:tag name="ARTICULATE_AUDIO_RECORDED" val="1"/>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ORIGINAL_AUDIO_FILEPATH" val="C:\Users\abthompson\Desktop\SOUND\Slide 50 - Notepad.wav"/>
  <p:tag name="ELAPSEDTIME" val="18.462"/>
  <p:tag name="AUDIO_ID" val="358"/>
  <p:tag name="ARTICULATE_USED_LAYOUT" val="2"/>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65.xml><?xml version="1.0" encoding="utf-8"?>
<p:tagLst xmlns:a="http://schemas.openxmlformats.org/drawingml/2006/main" xmlns:r="http://schemas.openxmlformats.org/officeDocument/2006/relationships" xmlns:p="http://schemas.openxmlformats.org/presentationml/2006/main">
  <p:tag name="AUDIO_ID" val="360"/>
  <p:tag name="ARTICULATE_USED_LAYOUT" val="1"/>
</p:tagLst>
</file>

<file path=ppt/tags/tag66.xml><?xml version="1.0" encoding="utf-8"?>
<p:tagLst xmlns:a="http://schemas.openxmlformats.org/drawingml/2006/main" xmlns:r="http://schemas.openxmlformats.org/officeDocument/2006/relationships" xmlns:p="http://schemas.openxmlformats.org/presentationml/2006/main">
  <p:tag name="ARTICULATE_CHARACTER_FILE" val=".\characters\1b475271-4a9e-4f4d-a603-c64aaf5c32bc.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True"/>
</p:tagLst>
</file>

<file path=ppt/tags/tag67.xml><?xml version="1.0" encoding="utf-8"?>
<p:tagLst xmlns:a="http://schemas.openxmlformats.org/drawingml/2006/main" xmlns:r="http://schemas.openxmlformats.org/officeDocument/2006/relationships" xmlns:p="http://schemas.openxmlformats.org/presentationml/2006/main">
  <p:tag name="AUDIO_ID" val="359"/>
  <p:tag name="ARTICULATE_USED_LAYOUT" val="1"/>
</p:tagLst>
</file>

<file path=ppt/tags/tag68.xml><?xml version="1.0" encoding="utf-8"?>
<p:tagLst xmlns:a="http://schemas.openxmlformats.org/drawingml/2006/main" xmlns:r="http://schemas.openxmlformats.org/officeDocument/2006/relationships" xmlns:p="http://schemas.openxmlformats.org/presentationml/2006/main">
  <p:tag name="ARTICULATE_CHARACTER_FILE" val=".\characters\2942cace-a896-4bf0-a6b7-a6417e2622e3.emf"/>
  <p:tag name="ARTICULATE_CHARACTER_TYPE" val="illustrated"/>
  <p:tag name="ARTICULATE_CHARACTER_ID" val="Male 4"/>
  <p:tag name="ARTICULATE_CHARACTER_EXPRESSION" val="m4/m4_3_talking_head_front_standing.wmf"/>
  <p:tag name="ARTICULATE_CHARACTER_POSE" val="m4/m4_3_talking_body_front_standing.wmf"/>
  <p:tag name="ARTICULATE_CHARACTER_FLIP" val="False"/>
</p:tagLst>
</file>

<file path=ppt/tags/tag69.xml><?xml version="1.0" encoding="utf-8"?>
<p:tagLst xmlns:a="http://schemas.openxmlformats.org/drawingml/2006/main" xmlns:r="http://schemas.openxmlformats.org/officeDocument/2006/relationships" xmlns:p="http://schemas.openxmlformats.org/presentationml/2006/main">
  <p:tag name="ARTICULATE_TITLE_TAG" val="Mark for Review"/>
  <p:tag name="ARTICULATE_AUDIO_RECORDED" val="1"/>
  <p:tag name="ORIGINAL_AUDIO_FILEPATH" val="C:\Users\ABTHOMPSON\Desktop\uploaded to AO- thumb drive\TOOLS\filecleanup audacity output\Slide 54 - Mark for Review.wav"/>
  <p:tag name="ELAPSEDTIME" val="9.97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62"/>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57"/>
  <p:tag name="ARTICULATE_USED_LAYOUT" val="1"/>
</p:tagLst>
</file>

<file path=ppt/tags/tag7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6"/>
</p:tagLst>
</file>

<file path=ppt/tags/tag71.xml><?xml version="1.0" encoding="utf-8"?>
<p:tagLst xmlns:a="http://schemas.openxmlformats.org/drawingml/2006/main" xmlns:r="http://schemas.openxmlformats.org/officeDocument/2006/relationships" xmlns:p="http://schemas.openxmlformats.org/presentationml/2006/main">
  <p:tag name="ARTICULATE_TITLE_TAG" val="Mark for Review"/>
  <p:tag name="ARTICULATE_AUDIO_RECORDED" val="1"/>
  <p:tag name="ORIGINAL_AUDIO_FILEPATH" val="C:\Users\ABTHOMPSON\Desktop\uploaded to AO- thumb drive\TOOLS\filecleanup audacity output\Slide 57 - Mark for Review.wav"/>
  <p:tag name="ELAPSEDTIME" val="10.8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437"/>
  <p:tag name="ARTICULATE_USED_LAYOUT" val="2"/>
</p:tagLst>
</file>

<file path=ppt/tags/tag7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73.xml><?xml version="1.0" encoding="utf-8"?>
<p:tagLst xmlns:a="http://schemas.openxmlformats.org/drawingml/2006/main" xmlns:r="http://schemas.openxmlformats.org/officeDocument/2006/relationships" xmlns:p="http://schemas.openxmlformats.org/presentationml/2006/main">
  <p:tag name="ARTICULATE_TITLE_TAG" val="Mark for Review"/>
  <p:tag name="ARTICULATE_AUDIO_RECORDED" val="1"/>
  <p:tag name="ORIGINAL_AUDIO_FILEPATH" val="C:\Users\ABTHOMPSON\Desktop\uploaded to AO- thumb drive\TOOLS\filecleanup audacity output\Slide 55 - Mark for Review.wav"/>
  <p:tag name="ELAPSEDTIME" val="9.40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63"/>
  <p:tag name="ARTICULATE_USED_LAYOUT" val="2"/>
</p:tagLst>
</file>

<file path=ppt/tags/tag7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75.xml><?xml version="1.0" encoding="utf-8"?>
<p:tagLst xmlns:a="http://schemas.openxmlformats.org/drawingml/2006/main" xmlns:r="http://schemas.openxmlformats.org/officeDocument/2006/relationships" xmlns:p="http://schemas.openxmlformats.org/presentationml/2006/main">
  <p:tag name="AUDIO_ID" val="369"/>
  <p:tag name="ARTICULATE_USED_LAYOUT" val="1"/>
</p:tagLst>
</file>

<file path=ppt/tags/tag76.xml><?xml version="1.0" encoding="utf-8"?>
<p:tagLst xmlns:a="http://schemas.openxmlformats.org/drawingml/2006/main" xmlns:r="http://schemas.openxmlformats.org/officeDocument/2006/relationships" xmlns:p="http://schemas.openxmlformats.org/presentationml/2006/main">
  <p:tag name="ARTICULATE_CHARACTER_FILE" val=".\characters\079c3942-8dcd-42fb-ab6e-c25b28aaaea5.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False"/>
</p:tagLst>
</file>

<file path=ppt/tags/tag77.xml><?xml version="1.0" encoding="utf-8"?>
<p:tagLst xmlns:a="http://schemas.openxmlformats.org/drawingml/2006/main" xmlns:r="http://schemas.openxmlformats.org/officeDocument/2006/relationships" xmlns:p="http://schemas.openxmlformats.org/presentationml/2006/main">
  <p:tag name="AUDIO_ID" val="370"/>
  <p:tag name="ARTICULATE_USED_LAYOUT" val="1"/>
</p:tagLst>
</file>

<file path=ppt/tags/tag78.xml><?xml version="1.0" encoding="utf-8"?>
<p:tagLst xmlns:a="http://schemas.openxmlformats.org/drawingml/2006/main" xmlns:r="http://schemas.openxmlformats.org/officeDocument/2006/relationships" xmlns:p="http://schemas.openxmlformats.org/presentationml/2006/main">
  <p:tag name="ARTICULATE_CHARACTER_FILE" val=".\characters\2942cace-a896-4bf0-a6b7-a6417e2622e3.emf"/>
  <p:tag name="ARTICULATE_CHARACTER_TYPE" val="illustrated"/>
  <p:tag name="ARTICULATE_CHARACTER_ID" val="Male 4"/>
  <p:tag name="ARTICULATE_CHARACTER_EXPRESSION" val="m4/m4_3_talking_head_front_standing.wmf"/>
  <p:tag name="ARTICULATE_CHARACTER_POSE" val="m4/m4_3_talking_body_front_standing.wmf"/>
  <p:tag name="ARTICULATE_CHARACTER_FLIP" val="False"/>
</p:tagLst>
</file>

<file path=ppt/tags/tag79.xml><?xml version="1.0" encoding="utf-8"?>
<p:tagLst xmlns:a="http://schemas.openxmlformats.org/drawingml/2006/main" xmlns:r="http://schemas.openxmlformats.org/officeDocument/2006/relationships" xmlns:p="http://schemas.openxmlformats.org/presentationml/2006/main">
  <p:tag name="ARTICULATE_TITLE_TAG" val="Zoom in &amp; Zoom out"/>
  <p:tag name="ARTICULATE_AUDIO_RECORDED" val="1"/>
  <p:tag name="ORIGINAL_AUDIO_FILEPATH" val="C:\Users\ABTHOMPSON\Desktop\uploaded to AO- thumb drive\TOOLS\filecleanup audacity output\Slide 64 - Zoom in &amp; Zoom out.wav"/>
  <p:tag name="ELAPSEDTIME" val="5.59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71"/>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CHARACTER_FILE" val=".\characters\4c32b1d3-8c87-4bdc-951b-4fa1a9350365.emf"/>
  <p:tag name="ARTICULATE_CHARACTER_TYPE" val="illustrated"/>
  <p:tag name="ARTICULATE_CHARACTER_ID" val="Male 4"/>
  <p:tag name="ARTICULATE_CHARACTER_EXPRESSION" val="m4/m4_2_happy_head_front_standing.wmf"/>
  <p:tag name="ARTICULATE_CHARACTER_POSE" val="m4/m4_2_happy_body_front_standing.wmf"/>
  <p:tag name="ARTICULATE_CHARACTER_FLIP" val="False"/>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81.xml><?xml version="1.0" encoding="utf-8"?>
<p:tagLst xmlns:a="http://schemas.openxmlformats.org/drawingml/2006/main" xmlns:r="http://schemas.openxmlformats.org/officeDocument/2006/relationships" xmlns:p="http://schemas.openxmlformats.org/presentationml/2006/main">
  <p:tag name="AUDIO_ID" val="372"/>
  <p:tag name="ARTICULATE_USED_LAYOUT" val="1"/>
</p:tagLst>
</file>

<file path=ppt/tags/tag82.xml><?xml version="1.0" encoding="utf-8"?>
<p:tagLst xmlns:a="http://schemas.openxmlformats.org/drawingml/2006/main" xmlns:r="http://schemas.openxmlformats.org/officeDocument/2006/relationships" xmlns:p="http://schemas.openxmlformats.org/presentationml/2006/main">
  <p:tag name="ARTICULATE_TITLE_TAG" val="Zoom in &amp; Zoom out"/>
  <p:tag name="ARTICULATE_AUDIO_RECORDED" val="1"/>
  <p:tag name="ORIGINAL_AUDIO_FILEPATH" val="C:\Users\ABTHOMPSON\Desktop\uploaded to AO- thumb drive\TOOLS\filecleanup audacity output\Slide 66 - Zoom in &amp; Zoom out.wav"/>
  <p:tag name="ELAPSEDTIME" val="6.76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73"/>
  <p:tag name="ARTICULATE_USED_LAYOUT" val="2"/>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84.xml><?xml version="1.0" encoding="utf-8"?>
<p:tagLst xmlns:a="http://schemas.openxmlformats.org/drawingml/2006/main" xmlns:r="http://schemas.openxmlformats.org/officeDocument/2006/relationships" xmlns:p="http://schemas.openxmlformats.org/presentationml/2006/main">
  <p:tag name="AUDIO_ID" val="425"/>
  <p:tag name="ARTICULATE_USED_LAYOUT" val="1"/>
</p:tagLst>
</file>

<file path=ppt/tags/tag85.xml><?xml version="1.0" encoding="utf-8"?>
<p:tagLst xmlns:a="http://schemas.openxmlformats.org/drawingml/2006/main" xmlns:r="http://schemas.openxmlformats.org/officeDocument/2006/relationships" xmlns:p="http://schemas.openxmlformats.org/presentationml/2006/main">
  <p:tag name="ARTICULATE_CHARACTER_FILE" val=".\characters\079c3942-8dcd-42fb-ab6e-c25b28aaaea5.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False"/>
</p:tagLst>
</file>

<file path=ppt/tags/tag86.xml><?xml version="1.0" encoding="utf-8"?>
<p:tagLst xmlns:a="http://schemas.openxmlformats.org/drawingml/2006/main" xmlns:r="http://schemas.openxmlformats.org/officeDocument/2006/relationships" xmlns:p="http://schemas.openxmlformats.org/presentationml/2006/main">
  <p:tag name="ARTICULATE_TITLE_TAG" val="Passage Expansion"/>
  <p:tag name="ARTICULATE_AUDIO_RECORDED" val="1"/>
  <p:tag name="ORIGINAL_AUDIO_FILEPATH" val="C:\Users\ABTHOMPSON\Desktop\uploaded to AO- thumb drive\TOOLS\filecleanup audacity output\Slide 67 - Passage Expansion.wav"/>
  <p:tag name="ELAPSEDTIME" val="18.93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374"/>
  <p:tag name="ARTICULATE_USED_LAYOUT" val="2"/>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6"/>
</p:tagLst>
</file>

<file path=ppt/tags/tag88.xml><?xml version="1.0" encoding="utf-8"?>
<p:tagLst xmlns:a="http://schemas.openxmlformats.org/drawingml/2006/main" xmlns:r="http://schemas.openxmlformats.org/officeDocument/2006/relationships" xmlns:p="http://schemas.openxmlformats.org/presentationml/2006/main">
  <p:tag name="ARTICULATE_TITLE_TAG" val="Passage Expansion"/>
  <p:tag name="ARTICULATE_AUDIO_RECORDED" val="1"/>
  <p:tag name="ORIGINAL_AUDIO_FILEPATH" val="C:\Users\ABTHOMPSON\Desktop\uploaded to AO- thumb drive\TOOLS\filecleanup audacity output\Slide 68 - Passage Expansion.wav"/>
  <p:tag name="ELAPSEDTIME" val="7.52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75"/>
  <p:tag name="ARTICULATE_USED_LAYOUT" val="2"/>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9.xml><?xml version="1.0" encoding="utf-8"?>
<p:tagLst xmlns:a="http://schemas.openxmlformats.org/drawingml/2006/main" xmlns:r="http://schemas.openxmlformats.org/officeDocument/2006/relationships" xmlns:p="http://schemas.openxmlformats.org/presentationml/2006/main">
  <p:tag name="AUDIO_ID" val="260"/>
  <p:tag name="ARTICULATE_USED_LAYOUT" val="1"/>
</p:tagLst>
</file>

<file path=ppt/tags/tag90.xml><?xml version="1.0" encoding="utf-8"?>
<p:tagLst xmlns:a="http://schemas.openxmlformats.org/drawingml/2006/main" xmlns:r="http://schemas.openxmlformats.org/officeDocument/2006/relationships" xmlns:p="http://schemas.openxmlformats.org/presentationml/2006/main">
  <p:tag name="ARTICULATE_TITLE_TAG" val="Passage Expansion"/>
  <p:tag name="ARTICULATE_AUDIO_RECORDED" val="1"/>
  <p:tag name="ORIGINAL_AUDIO_FILEPATH" val="C:\Users\ABTHOMPSON\Desktop\uploaded to AO- thumb drive\TOOLS\filecleanup audacity output\Slide 69 - Passage Expansion.wav"/>
  <p:tag name="ELAPSEDTIME" val="9.35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76"/>
  <p:tag name="ARTICULATE_USED_LAYOUT" val="2"/>
</p:tagLst>
</file>

<file path=ppt/tags/tag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92.xml><?xml version="1.0" encoding="utf-8"?>
<p:tagLst xmlns:a="http://schemas.openxmlformats.org/drawingml/2006/main" xmlns:r="http://schemas.openxmlformats.org/officeDocument/2006/relationships" xmlns:p="http://schemas.openxmlformats.org/presentationml/2006/main">
  <p:tag name="AUDIO_ID" val="285"/>
  <p:tag name="ARTICULATE_USED_LAYOUT" val="1"/>
</p:tagLst>
</file>

<file path=ppt/tags/tag93.xml><?xml version="1.0" encoding="utf-8"?>
<p:tagLst xmlns:a="http://schemas.openxmlformats.org/drawingml/2006/main" xmlns:r="http://schemas.openxmlformats.org/officeDocument/2006/relationships" xmlns:p="http://schemas.openxmlformats.org/presentationml/2006/main">
  <p:tag name="ARTICULATE_CHARACTER_FILE" val=".\characters\079c3942-8dcd-42fb-ab6e-c25b28aaaea5.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False"/>
</p:tagLst>
</file>

<file path=ppt/tags/tag94.xml><?xml version="1.0" encoding="utf-8"?>
<p:tagLst xmlns:a="http://schemas.openxmlformats.org/drawingml/2006/main" xmlns:r="http://schemas.openxmlformats.org/officeDocument/2006/relationships" xmlns:p="http://schemas.openxmlformats.org/presentationml/2006/main">
  <p:tag name="ARTICULATE_TITLE_TAG" val="Calculators"/>
  <p:tag name="ARTICULATE_AUDIO_RECORDED" val="1"/>
  <p:tag name="ORIGINAL_AUDIO_FILEPATH" val="C:\Users\ABTHOMPSON\Desktop\uploaded to AO- thumb drive\TOOLS\filecleanup audacity output\Slide 73 - Calculators.wav"/>
  <p:tag name="ELAPSEDTIME" val="4.64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79"/>
  <p:tag name="ARTICULATE_USED_LAYOUT" val="2"/>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96.xml><?xml version="1.0" encoding="utf-8"?>
<p:tagLst xmlns:a="http://schemas.openxmlformats.org/drawingml/2006/main" xmlns:r="http://schemas.openxmlformats.org/officeDocument/2006/relationships" xmlns:p="http://schemas.openxmlformats.org/presentationml/2006/main">
  <p:tag name="ARTICULATE_TITLE_TAG" val="Calculators"/>
  <p:tag name="ARTICULATE_AUDIO_RECORDED" val="1"/>
  <p:tag name="ORIGINAL_AUDIO_FILEPATH" val="C:\Users\ABTHOMPSON\Desktop\uploaded to AO- thumb drive\TOOLS\filecleanup audacity output\Slide 74 - Calculators.wav"/>
  <p:tag name="ELAPSEDTIME" val="6.682"/>
  <p:tag name="ARTICULATE_NAV_LEVEL" val="1"/>
  <p:tag name="ARTICULATE_SLIDE_PRESENTER_GUID" val="1430fcd1-2b0f-43cc-b09d-c46318d3cd30"/>
  <p:tag name="ARTICULATE_SLIDE_PAUSE" val="0"/>
  <p:tag name="ARTICULATE_LOCK_SLIDE" val="0"/>
  <p:tag name="ARTICULATE_HIDE_SLIDE" val="1"/>
  <p:tag name="ARTICULATE_PLAYER_CONTROL_PREVIOUS" val="True"/>
  <p:tag name="ARTICULATE_PLAYER_CONTROL_NEXT" val="True"/>
  <p:tag name="AUDIO_ID" val="380"/>
  <p:tag name="ARTICULATE_USED_LAYOUT" val="2"/>
</p:tagLst>
</file>

<file path=ppt/tags/tag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6"/>
</p:tagLst>
</file>

<file path=ppt/tags/tag98.xml><?xml version="1.0" encoding="utf-8"?>
<p:tagLst xmlns:a="http://schemas.openxmlformats.org/drawingml/2006/main" xmlns:r="http://schemas.openxmlformats.org/officeDocument/2006/relationships" xmlns:p="http://schemas.openxmlformats.org/presentationml/2006/main">
  <p:tag name="ARTICULATE_TITLE_TAG" val="Glossary"/>
  <p:tag name="ARTICULATE_AUDIO_RECORDED" val="1"/>
  <p:tag name="ORIGINAL_AUDIO_FILEPATH" val="C:\Users\ABTHOMPSON\Desktop\uploaded to AO- thumb drive\TOOLS\filecleanup audacity output\Slide 75 - Glossary.wav"/>
  <p:tag name="ELAPSEDTIME" val="11.522"/>
  <p:tag name="ARTICULATE_NAV_LEVEL" val="1"/>
  <p:tag name="ARTICULATE_SLIDE_PRESENTER_GUID" val="1430fcd1-2b0f-43cc-b09d-c46318d3cd30"/>
  <p:tag name="ARTICULATE_SLIDE_PAUSE" val="0"/>
  <p:tag name="ARTICULATE_LOCK_SLIDE" val="0"/>
  <p:tag name="ARTICULATE_HIDE_SLIDE" val="0"/>
  <p:tag name="ARTICULATE_PLAYER_CONTROL_PREVIOUS" val="True"/>
  <p:tag name="ARTICULATE_PLAYER_CONTROL_NEXT" val="True"/>
  <p:tag name="AUDIO_ID" val="411"/>
  <p:tag name="ARTICULATE_USED_LAYOUT" val="2"/>
</p:tagLst>
</file>

<file path=ppt/tags/tag99.xml><?xml version="1.0" encoding="utf-8"?>
<p:tagLst xmlns:a="http://schemas.openxmlformats.org/drawingml/2006/main" xmlns:r="http://schemas.openxmlformats.org/officeDocument/2006/relationships" xmlns:p="http://schemas.openxmlformats.org/presentationml/2006/main">
  <p:tag name="ARTICULATE_CHARACTER_FILE" val=".\characters\079c3942-8dcd-42fb-ab6e-c25b28aaaea5.emf"/>
  <p:tag name="ARTICULATE_CHARACTER_TYPE" val="illustrated"/>
  <p:tag name="ARTICULATE_CHARACTER_ID" val="Male 4"/>
  <p:tag name="ARTICULATE_CHARACTER_EXPRESSION" val="m4/m4_3_talking_head_side_standing.wmf"/>
  <p:tag name="ARTICULATE_CHARACTER_POSE" val="m4/m4_18_gesture_body_side_standing.wmf"/>
  <p:tag name="ARTICULATE_CHARACTER_FLIP"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Project Site Document" ma:contentTypeID="0x0101008A98423170284BEEB635F43C3CF4E98B0052D2DBEEA393234CB789DA2A2CB83F05" ma:contentTypeVersion="21" ma:contentTypeDescription="" ma:contentTypeScope="" ma:versionID="ee7fd7435da32f641dd902f0c86bbf2e" xmlns:ct="http://schemas.microsoft.com/office/2006/metadata/contentType" xmlns:ma="http://schemas.microsoft.com/office/2006/metadata/properties/metaAttributes">
<xsd:schema targetNamespace="http://schemas.microsoft.com/office/2006/metadata/properties" ma:root="true" ma:fieldsID="606a06098529dab278d3f21460a43b9f" ns2:_="" ns3:_="" xmlns:xsd="http://www.w3.org/2001/XMLSchema" xmlns:xs="http://www.w3.org/2001/XMLSchema" xmlns:p="http://schemas.microsoft.com/office/2006/metadata/properties" xmlns:ns2="$ListId:Project Documents;" xmlns:ns3="ABBA7159-3513-4C4A-97C5-86F1991FA387">
<xsd:import namespace="$ListId:Project Documents;"/>
<xsd:import namespace="ABBA7159-3513-4C4A-97C5-86F1991FA387"/>
<xsd:element name="properties">
<xsd:complexType>
<xsd:sequence>
<xsd:element name="documentManagement">
<xsd:complexType>
<xsd:all>
<xsd:element ref="ns2:Owner" minOccurs="0"/>
<xsd:element ref="ns2:Status" minOccurs="0"/>
<xsd:element ref="ns3:RelatedItems"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schema>
<xsd:schema targetNamespace="ABBA7159-3513-4C4A-97C5-86F1991FA38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latedItems" ma:index="10" nillable="true" ma:displayName="Related Items" ma:internalName="RelatedItems">
<xsd:simpleType>
<xsd:restriction base="dms:Unknow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p:properties xmlns:p="http://schemas.microsoft.com/office/2006/metadata/properties" xmlns:xsi="http://www.w3.org/2001/XMLSchema-instance" xmlns:pc="http://schemas.microsoft.com/office/infopath/2007/PartnerControls"><documentManagement><Status xmlns="$ListId:Project Documents;">Final</Status><RelatedItems xmlns="ABBA7159-3513-4C4A-97C5-86F1991FA387" xsi:nil="true"/><Owner xmlns="$ListId:Project Documents;"><UserInfo><DisplayName></DisplayName><AccountId>4752</AccountId><AccountType/></UserInfo></Owner></documentManagement></p:properties>
</file>

<file path=customXml/itemProps1.xml><?xml version="1.0" encoding="utf-8"?>
<ds:datastoreItem xmlns:ds="http://schemas.openxmlformats.org/officeDocument/2006/customXml" ds:itemID="{0A24FD0A-148A-41AD-8F37-904776460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ABBA7159-3513-4C4A-97C5-86F1991FA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E64500-CBD0-49C3-87E4-10D8A2A78ED5}">
  <ds:schemaRefs>
    <ds:schemaRef ds:uri="http://schemas.microsoft.com/sharepoint/v3/contenttype/forms"/>
  </ds:schemaRefs>
</ds:datastoreItem>
</file>

<file path=customXml/itemProps3.xml><?xml version="1.0" encoding="utf-8"?>
<ds:datastoreItem xmlns:ds="http://schemas.openxmlformats.org/officeDocument/2006/customXml" ds:itemID="{629F6306-8EC6-45B5-869C-9FEABE4D9F9D}">
  <ds:schemaRefs>
    <ds:schemaRef ds:uri="http://schemas.microsoft.com/office/2006/metadata/longProperties"/>
  </ds:schemaRefs>
</ds:datastoreItem>
</file>

<file path=customXml/itemProps4.xml><?xml version="1.0" encoding="utf-8"?>
<ds:datastoreItem xmlns:ds="http://schemas.openxmlformats.org/officeDocument/2006/customXml" ds:itemID="{D2F506D6-81B9-4643-B92B-85F4692FCCCD}">
  <ds:schemaRef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ABBA7159-3513-4C4A-97C5-86F1991FA387"/>
    <ds:schemaRef ds:uri="$ListId:Project Document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3632</TotalTime>
  <Words>3665</Words>
  <Application>Microsoft Office PowerPoint</Application>
  <PresentationFormat>On-screen Show (4:3)</PresentationFormat>
  <Paragraphs>491</Paragraphs>
  <Slides>98</Slides>
  <Notes>98</Notes>
  <HiddenSlides>0</HiddenSlides>
  <MMClips>98</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Introduction</vt:lpstr>
      <vt:lpstr>PowerPoint Presentation</vt:lpstr>
      <vt:lpstr>PowerPoint Presentation</vt:lpstr>
      <vt:lpstr> Embedded Universal Tools and  Online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the Embedded Universal Tools  and Online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Embedded Universal Tools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Features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Embedded Universal Tools and  Online Features  Review</vt:lpstr>
      <vt:lpstr>PowerPoint Presentation</vt:lpstr>
      <vt:lpstr>PowerPoint Presentation</vt:lpstr>
      <vt:lpstr>PowerPoint Presentation</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notes to states regarding customization: (Remove this slide before distribution)</dc:title>
  <dc:creator>Ashley</dc:creator>
  <cp:lastModifiedBy>Birdsall, Emilia</cp:lastModifiedBy>
  <cp:revision>414</cp:revision>
  <dcterms:created xsi:type="dcterms:W3CDTF">2014-07-21T14:52:14Z</dcterms:created>
  <dcterms:modified xsi:type="dcterms:W3CDTF">2015-01-08T17:18:24Z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 [Compatibility Mode]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32FE2591-9B01-480F-91DF-B076C2E4174A</vt:lpwstr>
  </property>
  <property fmtid="{D5CDD505-2E9C-101B-9397-08002B2CF9AE}" pid="6" name="ArticulateProjectFull">
    <vt:lpwstr>C:\Users\abthompson\Documents\Articulate\operational modules\TOOLS\2014 09 08 Embedded Universal Tools and Online Features FOR CAL PRODUCTION.ppta</vt:lpwstr>
  </property>
  <property fmtid="{D5CDD505-2E9C-101B-9397-08002B2CF9AE}" pid="7" name="display_urn:schemas-microsoft-com:office:office#Owner">
    <vt:lpwstr>Ashley B. Thompson</vt:lpwstr>
  </property>
</Properties>
</file>